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62" r:id="rId4"/>
    <p:sldId id="264" r:id="rId5"/>
    <p:sldId id="265" r:id="rId6"/>
    <p:sldId id="275" r:id="rId7"/>
    <p:sldId id="281" r:id="rId8"/>
    <p:sldId id="286" r:id="rId9"/>
    <p:sldId id="282" r:id="rId10"/>
    <p:sldId id="266" r:id="rId11"/>
    <p:sldId id="283" r:id="rId12"/>
    <p:sldId id="276" r:id="rId13"/>
    <p:sldId id="287" r:id="rId14"/>
    <p:sldId id="288" r:id="rId15"/>
    <p:sldId id="279" r:id="rId16"/>
    <p:sldId id="280" r:id="rId17"/>
    <p:sldId id="267" r:id="rId18"/>
    <p:sldId id="268" r:id="rId19"/>
    <p:sldId id="284" r:id="rId20"/>
    <p:sldId id="277" r:id="rId21"/>
    <p:sldId id="259" r:id="rId22"/>
    <p:sldId id="285" r:id="rId23"/>
    <p:sldId id="270" r:id="rId24"/>
    <p:sldId id="271" r:id="rId25"/>
    <p:sldId id="274" r:id="rId26"/>
    <p:sldId id="272" r:id="rId27"/>
    <p:sldId id="273" r:id="rId28"/>
    <p:sldId id="289" r:id="rId29"/>
    <p:sldId id="27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746" autoAdjust="0"/>
    <p:restoredTop sz="94660"/>
  </p:normalViewPr>
  <p:slideViewPr>
    <p:cSldViewPr>
      <p:cViewPr varScale="1">
        <p:scale>
          <a:sx n="53" d="100"/>
          <a:sy n="53" d="100"/>
        </p:scale>
        <p:origin x="-34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377645-B268-48EA-9930-CCD2B203152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AU"/>
        </a:p>
      </dgm:t>
    </dgm:pt>
    <dgm:pt modelId="{4C8AF4A9-DF14-4C1A-88A1-D0805FFFFE9F}">
      <dgm:prSet phldrT="[Text]"/>
      <dgm:spPr/>
      <dgm:t>
        <a:bodyPr/>
        <a:lstStyle/>
        <a:p>
          <a:r>
            <a:rPr lang="en-AU" dirty="0" smtClean="0"/>
            <a:t>The Powerful Learner</a:t>
          </a:r>
          <a:endParaRPr lang="en-AU" dirty="0"/>
        </a:p>
      </dgm:t>
    </dgm:pt>
    <dgm:pt modelId="{1B26005E-4CDF-470A-841E-1855F3E87805}" type="parTrans" cxnId="{CE379BA7-7384-439C-A977-FCD01B67AD55}">
      <dgm:prSet/>
      <dgm:spPr/>
      <dgm:t>
        <a:bodyPr/>
        <a:lstStyle/>
        <a:p>
          <a:endParaRPr lang="en-AU"/>
        </a:p>
      </dgm:t>
    </dgm:pt>
    <dgm:pt modelId="{000D9460-AE11-4ACA-92EA-9FA11B1EEA7C}" type="sibTrans" cxnId="{CE379BA7-7384-439C-A977-FCD01B67AD55}">
      <dgm:prSet/>
      <dgm:spPr/>
      <dgm:t>
        <a:bodyPr/>
        <a:lstStyle/>
        <a:p>
          <a:endParaRPr lang="en-AU"/>
        </a:p>
      </dgm:t>
    </dgm:pt>
    <dgm:pt modelId="{0D60F5D3-FB7B-499F-90DF-AC7A50B576F9}">
      <dgm:prSet phldrT="[Text]"/>
      <dgm:spPr/>
      <dgm:t>
        <a:bodyPr/>
        <a:lstStyle/>
        <a:p>
          <a:r>
            <a:rPr lang="en-AU" dirty="0" smtClean="0"/>
            <a:t>Assessment Data and Evidence</a:t>
          </a:r>
          <a:endParaRPr lang="en-AU" dirty="0"/>
        </a:p>
      </dgm:t>
    </dgm:pt>
    <dgm:pt modelId="{D4BA656F-270A-4F0A-8D27-C14A459627FE}" type="parTrans" cxnId="{78A21E08-9785-4024-8029-3A888E59FB59}">
      <dgm:prSet/>
      <dgm:spPr/>
      <dgm:t>
        <a:bodyPr/>
        <a:lstStyle/>
        <a:p>
          <a:endParaRPr lang="en-AU"/>
        </a:p>
      </dgm:t>
    </dgm:pt>
    <dgm:pt modelId="{D3C34D9E-71F9-4340-9B03-D5CB60CB96A6}" type="sibTrans" cxnId="{78A21E08-9785-4024-8029-3A888E59FB59}">
      <dgm:prSet/>
      <dgm:spPr/>
      <dgm:t>
        <a:bodyPr/>
        <a:lstStyle/>
        <a:p>
          <a:endParaRPr lang="en-AU"/>
        </a:p>
      </dgm:t>
    </dgm:pt>
    <dgm:pt modelId="{53374578-931B-40D2-898E-75F6AE6218DE}">
      <dgm:prSet phldrT="[Text]" custT="1"/>
      <dgm:spPr/>
      <dgm:t>
        <a:bodyPr/>
        <a:lstStyle/>
        <a:p>
          <a:r>
            <a:rPr lang="en-AU" sz="1100" dirty="0" smtClean="0"/>
            <a:t>Content</a:t>
          </a:r>
          <a:endParaRPr lang="en-AU" sz="1100" dirty="0"/>
        </a:p>
      </dgm:t>
    </dgm:pt>
    <dgm:pt modelId="{BC105C71-23CE-4E03-92AA-08E053117579}" type="parTrans" cxnId="{B6FEE35A-1331-4A18-A3E3-9D5D16FDDD59}">
      <dgm:prSet/>
      <dgm:spPr/>
      <dgm:t>
        <a:bodyPr/>
        <a:lstStyle/>
        <a:p>
          <a:endParaRPr lang="en-AU"/>
        </a:p>
      </dgm:t>
    </dgm:pt>
    <dgm:pt modelId="{D11CE56E-31C2-4755-B2F8-C042F6804416}" type="sibTrans" cxnId="{B6FEE35A-1331-4A18-A3E3-9D5D16FDDD59}">
      <dgm:prSet/>
      <dgm:spPr/>
      <dgm:t>
        <a:bodyPr/>
        <a:lstStyle/>
        <a:p>
          <a:endParaRPr lang="en-AU"/>
        </a:p>
      </dgm:t>
    </dgm:pt>
    <dgm:pt modelId="{7F37AF5B-5A0E-48B7-BF89-D64B3284D387}">
      <dgm:prSet phldrT="[Text]" custT="1"/>
      <dgm:spPr/>
      <dgm:t>
        <a:bodyPr/>
        <a:lstStyle/>
        <a:p>
          <a:r>
            <a:rPr lang="en-AU" sz="1100" dirty="0" smtClean="0"/>
            <a:t>Engagement</a:t>
          </a:r>
          <a:endParaRPr lang="en-AU" sz="1100" dirty="0"/>
        </a:p>
      </dgm:t>
    </dgm:pt>
    <dgm:pt modelId="{F7758B59-A36D-4294-B75A-7D3312B16BC4}" type="parTrans" cxnId="{0E0E91A4-8EA7-41A1-89A4-84BE8A2DA00E}">
      <dgm:prSet/>
      <dgm:spPr/>
      <dgm:t>
        <a:bodyPr/>
        <a:lstStyle/>
        <a:p>
          <a:endParaRPr lang="en-AU"/>
        </a:p>
      </dgm:t>
    </dgm:pt>
    <dgm:pt modelId="{CDB12672-6522-4014-B506-E63C2163E46F}" type="sibTrans" cxnId="{0E0E91A4-8EA7-41A1-89A4-84BE8A2DA00E}">
      <dgm:prSet/>
      <dgm:spPr/>
      <dgm:t>
        <a:bodyPr/>
        <a:lstStyle/>
        <a:p>
          <a:endParaRPr lang="en-AU"/>
        </a:p>
      </dgm:t>
    </dgm:pt>
    <dgm:pt modelId="{D9AFF791-8042-4D8D-B79B-14E4AF3D9D3A}">
      <dgm:prSet phldrT="[Text]" custT="1"/>
      <dgm:spPr/>
      <dgm:t>
        <a:bodyPr/>
        <a:lstStyle/>
        <a:p>
          <a:r>
            <a:rPr lang="en-AU" sz="1100" dirty="0" smtClean="0"/>
            <a:t>Pedagogy</a:t>
          </a:r>
          <a:endParaRPr lang="en-AU" sz="1100" dirty="0"/>
        </a:p>
      </dgm:t>
    </dgm:pt>
    <dgm:pt modelId="{F1DE4752-A48F-4F63-9B09-3D513CF38C87}" type="parTrans" cxnId="{C952B01B-418D-4024-9115-37D2054B9700}">
      <dgm:prSet/>
      <dgm:spPr/>
      <dgm:t>
        <a:bodyPr/>
        <a:lstStyle/>
        <a:p>
          <a:endParaRPr lang="en-AU"/>
        </a:p>
      </dgm:t>
    </dgm:pt>
    <dgm:pt modelId="{931EBE2A-D17A-449B-A569-5C51D9B172CF}" type="sibTrans" cxnId="{C952B01B-418D-4024-9115-37D2054B9700}">
      <dgm:prSet/>
      <dgm:spPr/>
      <dgm:t>
        <a:bodyPr/>
        <a:lstStyle/>
        <a:p>
          <a:endParaRPr lang="en-AU"/>
        </a:p>
      </dgm:t>
    </dgm:pt>
    <dgm:pt modelId="{231964B1-BDBF-4914-B2CB-490AA966332E}" type="pres">
      <dgm:prSet presAssocID="{11377645-B268-48EA-9930-CCD2B2031525}" presName="Name0" presStyleCnt="0">
        <dgm:presLayoutVars>
          <dgm:chMax val="1"/>
          <dgm:dir/>
          <dgm:animLvl val="ctr"/>
          <dgm:resizeHandles val="exact"/>
        </dgm:presLayoutVars>
      </dgm:prSet>
      <dgm:spPr/>
      <dgm:t>
        <a:bodyPr/>
        <a:lstStyle/>
        <a:p>
          <a:endParaRPr lang="en-AU"/>
        </a:p>
      </dgm:t>
    </dgm:pt>
    <dgm:pt modelId="{0F554814-FE70-4F2D-B927-962630C37323}" type="pres">
      <dgm:prSet presAssocID="{4C8AF4A9-DF14-4C1A-88A1-D0805FFFFE9F}" presName="centerShape" presStyleLbl="node0" presStyleIdx="0" presStyleCnt="1"/>
      <dgm:spPr/>
      <dgm:t>
        <a:bodyPr/>
        <a:lstStyle/>
        <a:p>
          <a:endParaRPr lang="en-AU"/>
        </a:p>
      </dgm:t>
    </dgm:pt>
    <dgm:pt modelId="{EFF459C8-D260-4FB1-BC8F-B7F8919FAD2F}" type="pres">
      <dgm:prSet presAssocID="{0D60F5D3-FB7B-499F-90DF-AC7A50B576F9}" presName="node" presStyleLbl="node1" presStyleIdx="0" presStyleCnt="4" custScaleX="122419">
        <dgm:presLayoutVars>
          <dgm:bulletEnabled val="1"/>
        </dgm:presLayoutVars>
      </dgm:prSet>
      <dgm:spPr/>
      <dgm:t>
        <a:bodyPr/>
        <a:lstStyle/>
        <a:p>
          <a:endParaRPr lang="en-AU"/>
        </a:p>
      </dgm:t>
    </dgm:pt>
    <dgm:pt modelId="{5109F967-160F-47D9-876E-CF37F364E6E0}" type="pres">
      <dgm:prSet presAssocID="{0D60F5D3-FB7B-499F-90DF-AC7A50B576F9}" presName="dummy" presStyleCnt="0"/>
      <dgm:spPr/>
    </dgm:pt>
    <dgm:pt modelId="{7010C8AF-5E45-4277-B9E1-A63C52703A4B}" type="pres">
      <dgm:prSet presAssocID="{D3C34D9E-71F9-4340-9B03-D5CB60CB96A6}" presName="sibTrans" presStyleLbl="sibTrans2D1" presStyleIdx="0" presStyleCnt="4"/>
      <dgm:spPr/>
      <dgm:t>
        <a:bodyPr/>
        <a:lstStyle/>
        <a:p>
          <a:endParaRPr lang="en-AU"/>
        </a:p>
      </dgm:t>
    </dgm:pt>
    <dgm:pt modelId="{BFC66336-BBD6-43AD-97AB-D2CE8121C597}" type="pres">
      <dgm:prSet presAssocID="{53374578-931B-40D2-898E-75F6AE6218DE}" presName="node" presStyleLbl="node1" presStyleIdx="1" presStyleCnt="4">
        <dgm:presLayoutVars>
          <dgm:bulletEnabled val="1"/>
        </dgm:presLayoutVars>
      </dgm:prSet>
      <dgm:spPr/>
      <dgm:t>
        <a:bodyPr/>
        <a:lstStyle/>
        <a:p>
          <a:endParaRPr lang="en-AU"/>
        </a:p>
      </dgm:t>
    </dgm:pt>
    <dgm:pt modelId="{E2AF3B2A-D569-4F3B-B3C7-EF1D33D8DFE2}" type="pres">
      <dgm:prSet presAssocID="{53374578-931B-40D2-898E-75F6AE6218DE}" presName="dummy" presStyleCnt="0"/>
      <dgm:spPr/>
    </dgm:pt>
    <dgm:pt modelId="{5878E162-3033-4ACE-9658-11931E4F6480}" type="pres">
      <dgm:prSet presAssocID="{D11CE56E-31C2-4755-B2F8-C042F6804416}" presName="sibTrans" presStyleLbl="sibTrans2D1" presStyleIdx="1" presStyleCnt="4"/>
      <dgm:spPr/>
      <dgm:t>
        <a:bodyPr/>
        <a:lstStyle/>
        <a:p>
          <a:endParaRPr lang="en-AU"/>
        </a:p>
      </dgm:t>
    </dgm:pt>
    <dgm:pt modelId="{2293D885-6095-4D12-901E-A3AD8EFF5369}" type="pres">
      <dgm:prSet presAssocID="{7F37AF5B-5A0E-48B7-BF89-D64B3284D387}" presName="node" presStyleLbl="node1" presStyleIdx="2" presStyleCnt="4" custScaleX="161558">
        <dgm:presLayoutVars>
          <dgm:bulletEnabled val="1"/>
        </dgm:presLayoutVars>
      </dgm:prSet>
      <dgm:spPr/>
      <dgm:t>
        <a:bodyPr/>
        <a:lstStyle/>
        <a:p>
          <a:endParaRPr lang="en-AU"/>
        </a:p>
      </dgm:t>
    </dgm:pt>
    <dgm:pt modelId="{BA8A35AA-F6EA-4EB9-A8A6-160696C5CCA2}" type="pres">
      <dgm:prSet presAssocID="{7F37AF5B-5A0E-48B7-BF89-D64B3284D387}" presName="dummy" presStyleCnt="0"/>
      <dgm:spPr/>
    </dgm:pt>
    <dgm:pt modelId="{3448305B-A0A3-4C02-A736-C15F38CB3577}" type="pres">
      <dgm:prSet presAssocID="{CDB12672-6522-4014-B506-E63C2163E46F}" presName="sibTrans" presStyleLbl="sibTrans2D1" presStyleIdx="2" presStyleCnt="4"/>
      <dgm:spPr/>
      <dgm:t>
        <a:bodyPr/>
        <a:lstStyle/>
        <a:p>
          <a:endParaRPr lang="en-AU"/>
        </a:p>
      </dgm:t>
    </dgm:pt>
    <dgm:pt modelId="{AD5BF83A-B677-4A2A-806D-EECCC41B42A3}" type="pres">
      <dgm:prSet presAssocID="{D9AFF791-8042-4D8D-B79B-14E4AF3D9D3A}" presName="node" presStyleLbl="node1" presStyleIdx="3" presStyleCnt="4" custScaleX="124193" custRadScaleRad="100642" custRadScaleInc="1746">
        <dgm:presLayoutVars>
          <dgm:bulletEnabled val="1"/>
        </dgm:presLayoutVars>
      </dgm:prSet>
      <dgm:spPr/>
      <dgm:t>
        <a:bodyPr/>
        <a:lstStyle/>
        <a:p>
          <a:endParaRPr lang="en-AU"/>
        </a:p>
      </dgm:t>
    </dgm:pt>
    <dgm:pt modelId="{A4E61D8A-A9EA-44D0-97B7-5B7DC2D3CBF0}" type="pres">
      <dgm:prSet presAssocID="{D9AFF791-8042-4D8D-B79B-14E4AF3D9D3A}" presName="dummy" presStyleCnt="0"/>
      <dgm:spPr/>
    </dgm:pt>
    <dgm:pt modelId="{101CBDC2-FAF9-47F5-AB8A-6F54AC056700}" type="pres">
      <dgm:prSet presAssocID="{931EBE2A-D17A-449B-A569-5C51D9B172CF}" presName="sibTrans" presStyleLbl="sibTrans2D1" presStyleIdx="3" presStyleCnt="4"/>
      <dgm:spPr/>
      <dgm:t>
        <a:bodyPr/>
        <a:lstStyle/>
        <a:p>
          <a:endParaRPr lang="en-AU"/>
        </a:p>
      </dgm:t>
    </dgm:pt>
  </dgm:ptLst>
  <dgm:cxnLst>
    <dgm:cxn modelId="{49B5FF23-0BB2-4404-8DCA-DAAF55C0966B}" type="presOf" srcId="{D9AFF791-8042-4D8D-B79B-14E4AF3D9D3A}" destId="{AD5BF83A-B677-4A2A-806D-EECCC41B42A3}" srcOrd="0" destOrd="0" presId="urn:microsoft.com/office/officeart/2005/8/layout/radial6"/>
    <dgm:cxn modelId="{DB0CA949-61FD-4A84-B2EB-7EF9C7554F38}" type="presOf" srcId="{D11CE56E-31C2-4755-B2F8-C042F6804416}" destId="{5878E162-3033-4ACE-9658-11931E4F6480}" srcOrd="0" destOrd="0" presId="urn:microsoft.com/office/officeart/2005/8/layout/radial6"/>
    <dgm:cxn modelId="{981C259D-42E4-4474-9F76-DD521A30B01B}" type="presOf" srcId="{11377645-B268-48EA-9930-CCD2B2031525}" destId="{231964B1-BDBF-4914-B2CB-490AA966332E}" srcOrd="0" destOrd="0" presId="urn:microsoft.com/office/officeart/2005/8/layout/radial6"/>
    <dgm:cxn modelId="{B6FEE35A-1331-4A18-A3E3-9D5D16FDDD59}" srcId="{4C8AF4A9-DF14-4C1A-88A1-D0805FFFFE9F}" destId="{53374578-931B-40D2-898E-75F6AE6218DE}" srcOrd="1" destOrd="0" parTransId="{BC105C71-23CE-4E03-92AA-08E053117579}" sibTransId="{D11CE56E-31C2-4755-B2F8-C042F6804416}"/>
    <dgm:cxn modelId="{B821F077-27D9-471C-802D-5532EA3B60EB}" type="presOf" srcId="{CDB12672-6522-4014-B506-E63C2163E46F}" destId="{3448305B-A0A3-4C02-A736-C15F38CB3577}" srcOrd="0" destOrd="0" presId="urn:microsoft.com/office/officeart/2005/8/layout/radial6"/>
    <dgm:cxn modelId="{CE379BA7-7384-439C-A977-FCD01B67AD55}" srcId="{11377645-B268-48EA-9930-CCD2B2031525}" destId="{4C8AF4A9-DF14-4C1A-88A1-D0805FFFFE9F}" srcOrd="0" destOrd="0" parTransId="{1B26005E-4CDF-470A-841E-1855F3E87805}" sibTransId="{000D9460-AE11-4ACA-92EA-9FA11B1EEA7C}"/>
    <dgm:cxn modelId="{F0351865-BB23-46EC-A297-60A7FE3ED866}" type="presOf" srcId="{931EBE2A-D17A-449B-A569-5C51D9B172CF}" destId="{101CBDC2-FAF9-47F5-AB8A-6F54AC056700}" srcOrd="0" destOrd="0" presId="urn:microsoft.com/office/officeart/2005/8/layout/radial6"/>
    <dgm:cxn modelId="{78A21E08-9785-4024-8029-3A888E59FB59}" srcId="{4C8AF4A9-DF14-4C1A-88A1-D0805FFFFE9F}" destId="{0D60F5D3-FB7B-499F-90DF-AC7A50B576F9}" srcOrd="0" destOrd="0" parTransId="{D4BA656F-270A-4F0A-8D27-C14A459627FE}" sibTransId="{D3C34D9E-71F9-4340-9B03-D5CB60CB96A6}"/>
    <dgm:cxn modelId="{28FA1BAE-3392-4EC3-94E6-A79ABDF2C4BA}" type="presOf" srcId="{D3C34D9E-71F9-4340-9B03-D5CB60CB96A6}" destId="{7010C8AF-5E45-4277-B9E1-A63C52703A4B}" srcOrd="0" destOrd="0" presId="urn:microsoft.com/office/officeart/2005/8/layout/radial6"/>
    <dgm:cxn modelId="{AED4C1B6-E23B-4DCB-B114-0E8036384C3A}" type="presOf" srcId="{4C8AF4A9-DF14-4C1A-88A1-D0805FFFFE9F}" destId="{0F554814-FE70-4F2D-B927-962630C37323}" srcOrd="0" destOrd="0" presId="urn:microsoft.com/office/officeart/2005/8/layout/radial6"/>
    <dgm:cxn modelId="{C952B01B-418D-4024-9115-37D2054B9700}" srcId="{4C8AF4A9-DF14-4C1A-88A1-D0805FFFFE9F}" destId="{D9AFF791-8042-4D8D-B79B-14E4AF3D9D3A}" srcOrd="3" destOrd="0" parTransId="{F1DE4752-A48F-4F63-9B09-3D513CF38C87}" sibTransId="{931EBE2A-D17A-449B-A569-5C51D9B172CF}"/>
    <dgm:cxn modelId="{0E0E91A4-8EA7-41A1-89A4-84BE8A2DA00E}" srcId="{4C8AF4A9-DF14-4C1A-88A1-D0805FFFFE9F}" destId="{7F37AF5B-5A0E-48B7-BF89-D64B3284D387}" srcOrd="2" destOrd="0" parTransId="{F7758B59-A36D-4294-B75A-7D3312B16BC4}" sibTransId="{CDB12672-6522-4014-B506-E63C2163E46F}"/>
    <dgm:cxn modelId="{829EEDE4-A578-4ABA-99FD-251CFE27A337}" type="presOf" srcId="{53374578-931B-40D2-898E-75F6AE6218DE}" destId="{BFC66336-BBD6-43AD-97AB-D2CE8121C597}" srcOrd="0" destOrd="0" presId="urn:microsoft.com/office/officeart/2005/8/layout/radial6"/>
    <dgm:cxn modelId="{C874F6A2-3262-4986-B18E-320140039048}" type="presOf" srcId="{0D60F5D3-FB7B-499F-90DF-AC7A50B576F9}" destId="{EFF459C8-D260-4FB1-BC8F-B7F8919FAD2F}" srcOrd="0" destOrd="0" presId="urn:microsoft.com/office/officeart/2005/8/layout/radial6"/>
    <dgm:cxn modelId="{5A50B0BD-CAC6-4C71-8B30-20B4A6CFAB77}" type="presOf" srcId="{7F37AF5B-5A0E-48B7-BF89-D64B3284D387}" destId="{2293D885-6095-4D12-901E-A3AD8EFF5369}" srcOrd="0" destOrd="0" presId="urn:microsoft.com/office/officeart/2005/8/layout/radial6"/>
    <dgm:cxn modelId="{0ECB2D6E-2EC3-4369-BBE6-6E0CA300574C}" type="presParOf" srcId="{231964B1-BDBF-4914-B2CB-490AA966332E}" destId="{0F554814-FE70-4F2D-B927-962630C37323}" srcOrd="0" destOrd="0" presId="urn:microsoft.com/office/officeart/2005/8/layout/radial6"/>
    <dgm:cxn modelId="{176EF642-C465-4650-84DB-DA9EB0D352F4}" type="presParOf" srcId="{231964B1-BDBF-4914-B2CB-490AA966332E}" destId="{EFF459C8-D260-4FB1-BC8F-B7F8919FAD2F}" srcOrd="1" destOrd="0" presId="urn:microsoft.com/office/officeart/2005/8/layout/radial6"/>
    <dgm:cxn modelId="{179204D5-C63F-404D-828C-28CCAC9217D4}" type="presParOf" srcId="{231964B1-BDBF-4914-B2CB-490AA966332E}" destId="{5109F967-160F-47D9-876E-CF37F364E6E0}" srcOrd="2" destOrd="0" presId="urn:microsoft.com/office/officeart/2005/8/layout/radial6"/>
    <dgm:cxn modelId="{5FBC9618-D5F0-44D8-A7DC-40499C5C8317}" type="presParOf" srcId="{231964B1-BDBF-4914-B2CB-490AA966332E}" destId="{7010C8AF-5E45-4277-B9E1-A63C52703A4B}" srcOrd="3" destOrd="0" presId="urn:microsoft.com/office/officeart/2005/8/layout/radial6"/>
    <dgm:cxn modelId="{4EB85A3F-C9AC-4383-A296-1F2C199CF681}" type="presParOf" srcId="{231964B1-BDBF-4914-B2CB-490AA966332E}" destId="{BFC66336-BBD6-43AD-97AB-D2CE8121C597}" srcOrd="4" destOrd="0" presId="urn:microsoft.com/office/officeart/2005/8/layout/radial6"/>
    <dgm:cxn modelId="{C161625E-495F-4E51-A523-498BDBE523C9}" type="presParOf" srcId="{231964B1-BDBF-4914-B2CB-490AA966332E}" destId="{E2AF3B2A-D569-4F3B-B3C7-EF1D33D8DFE2}" srcOrd="5" destOrd="0" presId="urn:microsoft.com/office/officeart/2005/8/layout/radial6"/>
    <dgm:cxn modelId="{2FF99A53-AB00-4328-AC66-A58453B78E27}" type="presParOf" srcId="{231964B1-BDBF-4914-B2CB-490AA966332E}" destId="{5878E162-3033-4ACE-9658-11931E4F6480}" srcOrd="6" destOrd="0" presId="urn:microsoft.com/office/officeart/2005/8/layout/radial6"/>
    <dgm:cxn modelId="{0526F5ED-CB79-4BD5-A6A4-83DBF29C5747}" type="presParOf" srcId="{231964B1-BDBF-4914-B2CB-490AA966332E}" destId="{2293D885-6095-4D12-901E-A3AD8EFF5369}" srcOrd="7" destOrd="0" presId="urn:microsoft.com/office/officeart/2005/8/layout/radial6"/>
    <dgm:cxn modelId="{3EDD97F0-AAD3-4999-BAE9-80C36D7AEAF8}" type="presParOf" srcId="{231964B1-BDBF-4914-B2CB-490AA966332E}" destId="{BA8A35AA-F6EA-4EB9-A8A6-160696C5CCA2}" srcOrd="8" destOrd="0" presId="urn:microsoft.com/office/officeart/2005/8/layout/radial6"/>
    <dgm:cxn modelId="{53E644F2-D9E9-40AC-BDE5-80351BBAE241}" type="presParOf" srcId="{231964B1-BDBF-4914-B2CB-490AA966332E}" destId="{3448305B-A0A3-4C02-A736-C15F38CB3577}" srcOrd="9" destOrd="0" presId="urn:microsoft.com/office/officeart/2005/8/layout/radial6"/>
    <dgm:cxn modelId="{7A853B13-FB42-467E-83A6-1279C6003304}" type="presParOf" srcId="{231964B1-BDBF-4914-B2CB-490AA966332E}" destId="{AD5BF83A-B677-4A2A-806D-EECCC41B42A3}" srcOrd="10" destOrd="0" presId="urn:microsoft.com/office/officeart/2005/8/layout/radial6"/>
    <dgm:cxn modelId="{C51D6BBE-FD47-4502-BCCB-C383717D647C}" type="presParOf" srcId="{231964B1-BDBF-4914-B2CB-490AA966332E}" destId="{A4E61D8A-A9EA-44D0-97B7-5B7DC2D3CBF0}" srcOrd="11" destOrd="0" presId="urn:microsoft.com/office/officeart/2005/8/layout/radial6"/>
    <dgm:cxn modelId="{3F5CC7C7-3011-4295-8868-39C60C69D1D0}" type="presParOf" srcId="{231964B1-BDBF-4914-B2CB-490AA966332E}" destId="{101CBDC2-FAF9-47F5-AB8A-6F54AC056700}"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CA3FF9-E68D-4DCD-A0A3-FB3B0B342CCD}" type="doc">
      <dgm:prSet loTypeId="urn:microsoft.com/office/officeart/2005/8/layout/pyramid2" loCatId="list" qsTypeId="urn:microsoft.com/office/officeart/2005/8/quickstyle/simple1" qsCatId="simple" csTypeId="urn:microsoft.com/office/officeart/2005/8/colors/accent1_2" csCatId="accent1" phldr="1"/>
      <dgm:spPr/>
    </dgm:pt>
    <dgm:pt modelId="{568E5E29-DE95-452E-A55D-E695EACC2983}">
      <dgm:prSet phldrT="[Text]"/>
      <dgm:spPr/>
      <dgm:t>
        <a:bodyPr/>
        <a:lstStyle/>
        <a:p>
          <a:r>
            <a:rPr lang="en-AU" dirty="0" smtClean="0"/>
            <a:t>Cultural</a:t>
          </a:r>
          <a:endParaRPr lang="en-AU" dirty="0"/>
        </a:p>
      </dgm:t>
    </dgm:pt>
    <dgm:pt modelId="{A9D7E003-46A9-453B-92BE-023D67B7FCC2}" type="parTrans" cxnId="{BAAFEA38-8C3F-4BEA-A7C6-64A68BAA435A}">
      <dgm:prSet/>
      <dgm:spPr/>
      <dgm:t>
        <a:bodyPr/>
        <a:lstStyle/>
        <a:p>
          <a:endParaRPr lang="en-AU"/>
        </a:p>
      </dgm:t>
    </dgm:pt>
    <dgm:pt modelId="{0F0425DA-9ECD-475B-91E4-A15DC2C56D17}" type="sibTrans" cxnId="{BAAFEA38-8C3F-4BEA-A7C6-64A68BAA435A}">
      <dgm:prSet/>
      <dgm:spPr/>
      <dgm:t>
        <a:bodyPr/>
        <a:lstStyle/>
        <a:p>
          <a:endParaRPr lang="en-AU"/>
        </a:p>
      </dgm:t>
    </dgm:pt>
    <dgm:pt modelId="{3057BB7E-3958-4578-B626-4642A22E0183}">
      <dgm:prSet phldrT="[Text]"/>
      <dgm:spPr/>
      <dgm:t>
        <a:bodyPr/>
        <a:lstStyle/>
        <a:p>
          <a:r>
            <a:rPr lang="en-AU" dirty="0" smtClean="0"/>
            <a:t>Instructional</a:t>
          </a:r>
          <a:endParaRPr lang="en-AU" dirty="0"/>
        </a:p>
      </dgm:t>
    </dgm:pt>
    <dgm:pt modelId="{421938C9-784E-4662-98CF-9E76100B39EE}" type="parTrans" cxnId="{CC576C7E-9ACC-41BF-B63F-4328A778463F}">
      <dgm:prSet/>
      <dgm:spPr/>
      <dgm:t>
        <a:bodyPr/>
        <a:lstStyle/>
        <a:p>
          <a:endParaRPr lang="en-AU"/>
        </a:p>
      </dgm:t>
    </dgm:pt>
    <dgm:pt modelId="{C43C3477-B3B9-4EDE-8016-1CFA65612AD7}" type="sibTrans" cxnId="{CC576C7E-9ACC-41BF-B63F-4328A778463F}">
      <dgm:prSet/>
      <dgm:spPr/>
      <dgm:t>
        <a:bodyPr/>
        <a:lstStyle/>
        <a:p>
          <a:endParaRPr lang="en-AU"/>
        </a:p>
      </dgm:t>
    </dgm:pt>
    <dgm:pt modelId="{2456F0D7-8E22-4888-8FA1-5E2E3A678657}">
      <dgm:prSet phldrT="[Text]"/>
      <dgm:spPr/>
      <dgm:t>
        <a:bodyPr/>
        <a:lstStyle/>
        <a:p>
          <a:r>
            <a:rPr lang="en-AU" dirty="0" smtClean="0"/>
            <a:t>Structural</a:t>
          </a:r>
          <a:endParaRPr lang="en-AU" dirty="0"/>
        </a:p>
      </dgm:t>
    </dgm:pt>
    <dgm:pt modelId="{469D9CDC-DD1D-4C48-A98D-950CD7A877BE}" type="parTrans" cxnId="{7B65EE16-C2EF-4E74-A1A4-F375DC4E4754}">
      <dgm:prSet/>
      <dgm:spPr/>
      <dgm:t>
        <a:bodyPr/>
        <a:lstStyle/>
        <a:p>
          <a:endParaRPr lang="en-AU"/>
        </a:p>
      </dgm:t>
    </dgm:pt>
    <dgm:pt modelId="{EE0035C9-4C08-4E6A-958F-55796A407D37}" type="sibTrans" cxnId="{7B65EE16-C2EF-4E74-A1A4-F375DC4E4754}">
      <dgm:prSet/>
      <dgm:spPr/>
      <dgm:t>
        <a:bodyPr/>
        <a:lstStyle/>
        <a:p>
          <a:endParaRPr lang="en-AU"/>
        </a:p>
      </dgm:t>
    </dgm:pt>
    <dgm:pt modelId="{24C38225-E55A-43E3-8921-3E539BA84967}" type="pres">
      <dgm:prSet presAssocID="{BDCA3FF9-E68D-4DCD-A0A3-FB3B0B342CCD}" presName="compositeShape" presStyleCnt="0">
        <dgm:presLayoutVars>
          <dgm:dir/>
          <dgm:resizeHandles/>
        </dgm:presLayoutVars>
      </dgm:prSet>
      <dgm:spPr/>
    </dgm:pt>
    <dgm:pt modelId="{9A59E9A4-E134-4397-AA15-59CA6B5ABD9B}" type="pres">
      <dgm:prSet presAssocID="{BDCA3FF9-E68D-4DCD-A0A3-FB3B0B342CCD}" presName="pyramid" presStyleLbl="node1" presStyleIdx="0" presStyleCnt="1"/>
      <dgm:spPr/>
    </dgm:pt>
    <dgm:pt modelId="{87E6676A-75FF-4589-9E7F-64ADEC954A0C}" type="pres">
      <dgm:prSet presAssocID="{BDCA3FF9-E68D-4DCD-A0A3-FB3B0B342CCD}" presName="theList" presStyleCnt="0"/>
      <dgm:spPr/>
    </dgm:pt>
    <dgm:pt modelId="{FB571E3C-D132-4FC7-A16F-6A343F20A976}" type="pres">
      <dgm:prSet presAssocID="{568E5E29-DE95-452E-A55D-E695EACC2983}" presName="aNode" presStyleLbl="fgAcc1" presStyleIdx="0" presStyleCnt="3">
        <dgm:presLayoutVars>
          <dgm:bulletEnabled val="1"/>
        </dgm:presLayoutVars>
      </dgm:prSet>
      <dgm:spPr/>
      <dgm:t>
        <a:bodyPr/>
        <a:lstStyle/>
        <a:p>
          <a:endParaRPr lang="en-AU"/>
        </a:p>
      </dgm:t>
    </dgm:pt>
    <dgm:pt modelId="{7313CEFB-1814-4DA0-A61E-44183D3A985E}" type="pres">
      <dgm:prSet presAssocID="{568E5E29-DE95-452E-A55D-E695EACC2983}" presName="aSpace" presStyleCnt="0"/>
      <dgm:spPr/>
    </dgm:pt>
    <dgm:pt modelId="{520F8EA8-2A18-45E0-841A-18B98C1BFE7E}" type="pres">
      <dgm:prSet presAssocID="{3057BB7E-3958-4578-B626-4642A22E0183}" presName="aNode" presStyleLbl="fgAcc1" presStyleIdx="1" presStyleCnt="3">
        <dgm:presLayoutVars>
          <dgm:bulletEnabled val="1"/>
        </dgm:presLayoutVars>
      </dgm:prSet>
      <dgm:spPr/>
      <dgm:t>
        <a:bodyPr/>
        <a:lstStyle/>
        <a:p>
          <a:endParaRPr lang="en-AU"/>
        </a:p>
      </dgm:t>
    </dgm:pt>
    <dgm:pt modelId="{FA67D76C-498B-4F92-9B12-CB7EBF7CA4D6}" type="pres">
      <dgm:prSet presAssocID="{3057BB7E-3958-4578-B626-4642A22E0183}" presName="aSpace" presStyleCnt="0"/>
      <dgm:spPr/>
    </dgm:pt>
    <dgm:pt modelId="{1C70F904-C943-45DA-9806-AAAADA9D307C}" type="pres">
      <dgm:prSet presAssocID="{2456F0D7-8E22-4888-8FA1-5E2E3A678657}" presName="aNode" presStyleLbl="fgAcc1" presStyleIdx="2" presStyleCnt="3">
        <dgm:presLayoutVars>
          <dgm:bulletEnabled val="1"/>
        </dgm:presLayoutVars>
      </dgm:prSet>
      <dgm:spPr/>
      <dgm:t>
        <a:bodyPr/>
        <a:lstStyle/>
        <a:p>
          <a:endParaRPr lang="en-AU"/>
        </a:p>
      </dgm:t>
    </dgm:pt>
    <dgm:pt modelId="{38297AA0-6A56-4CEE-B21B-FA796253C9A3}" type="pres">
      <dgm:prSet presAssocID="{2456F0D7-8E22-4888-8FA1-5E2E3A678657}" presName="aSpace" presStyleCnt="0"/>
      <dgm:spPr/>
    </dgm:pt>
  </dgm:ptLst>
  <dgm:cxnLst>
    <dgm:cxn modelId="{7258959C-6B94-4596-A265-B3720055E4AB}" type="presOf" srcId="{BDCA3FF9-E68D-4DCD-A0A3-FB3B0B342CCD}" destId="{24C38225-E55A-43E3-8921-3E539BA84967}" srcOrd="0" destOrd="0" presId="urn:microsoft.com/office/officeart/2005/8/layout/pyramid2"/>
    <dgm:cxn modelId="{CC576C7E-9ACC-41BF-B63F-4328A778463F}" srcId="{BDCA3FF9-E68D-4DCD-A0A3-FB3B0B342CCD}" destId="{3057BB7E-3958-4578-B626-4642A22E0183}" srcOrd="1" destOrd="0" parTransId="{421938C9-784E-4662-98CF-9E76100B39EE}" sibTransId="{C43C3477-B3B9-4EDE-8016-1CFA65612AD7}"/>
    <dgm:cxn modelId="{3354A731-018D-4D5C-977A-172BD2DE9C25}" type="presOf" srcId="{568E5E29-DE95-452E-A55D-E695EACC2983}" destId="{FB571E3C-D132-4FC7-A16F-6A343F20A976}" srcOrd="0" destOrd="0" presId="urn:microsoft.com/office/officeart/2005/8/layout/pyramid2"/>
    <dgm:cxn modelId="{8004D9D3-4EDD-41C0-96C6-2918944536B9}" type="presOf" srcId="{3057BB7E-3958-4578-B626-4642A22E0183}" destId="{520F8EA8-2A18-45E0-841A-18B98C1BFE7E}" srcOrd="0" destOrd="0" presId="urn:microsoft.com/office/officeart/2005/8/layout/pyramid2"/>
    <dgm:cxn modelId="{7B65EE16-C2EF-4E74-A1A4-F375DC4E4754}" srcId="{BDCA3FF9-E68D-4DCD-A0A3-FB3B0B342CCD}" destId="{2456F0D7-8E22-4888-8FA1-5E2E3A678657}" srcOrd="2" destOrd="0" parTransId="{469D9CDC-DD1D-4C48-A98D-950CD7A877BE}" sibTransId="{EE0035C9-4C08-4E6A-958F-55796A407D37}"/>
    <dgm:cxn modelId="{BAAFEA38-8C3F-4BEA-A7C6-64A68BAA435A}" srcId="{BDCA3FF9-E68D-4DCD-A0A3-FB3B0B342CCD}" destId="{568E5E29-DE95-452E-A55D-E695EACC2983}" srcOrd="0" destOrd="0" parTransId="{A9D7E003-46A9-453B-92BE-023D67B7FCC2}" sibTransId="{0F0425DA-9ECD-475B-91E4-A15DC2C56D17}"/>
    <dgm:cxn modelId="{F9789D6B-FEEB-4F74-8903-E2DED5002FC7}" type="presOf" srcId="{2456F0D7-8E22-4888-8FA1-5E2E3A678657}" destId="{1C70F904-C943-45DA-9806-AAAADA9D307C}" srcOrd="0" destOrd="0" presId="urn:microsoft.com/office/officeart/2005/8/layout/pyramid2"/>
    <dgm:cxn modelId="{CF4E8533-985A-471B-ACBC-17AF2BF76196}" type="presParOf" srcId="{24C38225-E55A-43E3-8921-3E539BA84967}" destId="{9A59E9A4-E134-4397-AA15-59CA6B5ABD9B}" srcOrd="0" destOrd="0" presId="urn:microsoft.com/office/officeart/2005/8/layout/pyramid2"/>
    <dgm:cxn modelId="{D7CF0135-0288-4205-B68E-C26125AF10B9}" type="presParOf" srcId="{24C38225-E55A-43E3-8921-3E539BA84967}" destId="{87E6676A-75FF-4589-9E7F-64ADEC954A0C}" srcOrd="1" destOrd="0" presId="urn:microsoft.com/office/officeart/2005/8/layout/pyramid2"/>
    <dgm:cxn modelId="{A03FEA4D-1B9D-4E18-AF1D-C95525E772E2}" type="presParOf" srcId="{87E6676A-75FF-4589-9E7F-64ADEC954A0C}" destId="{FB571E3C-D132-4FC7-A16F-6A343F20A976}" srcOrd="0" destOrd="0" presId="urn:microsoft.com/office/officeart/2005/8/layout/pyramid2"/>
    <dgm:cxn modelId="{2F40CCB4-EED9-4AF4-A475-71E8021E3C01}" type="presParOf" srcId="{87E6676A-75FF-4589-9E7F-64ADEC954A0C}" destId="{7313CEFB-1814-4DA0-A61E-44183D3A985E}" srcOrd="1" destOrd="0" presId="urn:microsoft.com/office/officeart/2005/8/layout/pyramid2"/>
    <dgm:cxn modelId="{1F9C5BD0-549B-4135-AD40-4082145A2BA5}" type="presParOf" srcId="{87E6676A-75FF-4589-9E7F-64ADEC954A0C}" destId="{520F8EA8-2A18-45E0-841A-18B98C1BFE7E}" srcOrd="2" destOrd="0" presId="urn:microsoft.com/office/officeart/2005/8/layout/pyramid2"/>
    <dgm:cxn modelId="{A3C57224-C3DD-431A-B3BF-54BF6B29AD91}" type="presParOf" srcId="{87E6676A-75FF-4589-9E7F-64ADEC954A0C}" destId="{FA67D76C-498B-4F92-9B12-CB7EBF7CA4D6}" srcOrd="3" destOrd="0" presId="urn:microsoft.com/office/officeart/2005/8/layout/pyramid2"/>
    <dgm:cxn modelId="{CFFEAE81-0034-4EA4-B117-A39A7775CC2C}" type="presParOf" srcId="{87E6676A-75FF-4589-9E7F-64ADEC954A0C}" destId="{1C70F904-C943-45DA-9806-AAAADA9D307C}" srcOrd="4" destOrd="0" presId="urn:microsoft.com/office/officeart/2005/8/layout/pyramid2"/>
    <dgm:cxn modelId="{93F18122-ADD7-411C-A3AE-000636CA708A}" type="presParOf" srcId="{87E6676A-75FF-4589-9E7F-64ADEC954A0C}" destId="{38297AA0-6A56-4CEE-B21B-FA796253C9A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998FFF-4532-474B-91C2-B3C712DE8E93}" type="doc">
      <dgm:prSet loTypeId="urn:microsoft.com/office/officeart/2005/8/layout/pyramid1" loCatId="pyramid" qsTypeId="urn:microsoft.com/office/officeart/2005/8/quickstyle/simple1" qsCatId="simple" csTypeId="urn:microsoft.com/office/officeart/2005/8/colors/accent1_2" csCatId="accent1" phldr="1"/>
      <dgm:spPr/>
    </dgm:pt>
    <dgm:pt modelId="{77DF5451-0C95-4548-8EB3-15582157CF7C}">
      <dgm:prSet phldrT="[Text]"/>
      <dgm:spPr/>
      <dgm:t>
        <a:bodyPr/>
        <a:lstStyle/>
        <a:p>
          <a:r>
            <a:rPr lang="en-AU" dirty="0" smtClean="0"/>
            <a:t>Wave 1</a:t>
          </a:r>
          <a:endParaRPr lang="en-AU" dirty="0"/>
        </a:p>
      </dgm:t>
    </dgm:pt>
    <dgm:pt modelId="{E5145E16-BC69-4335-A32B-B5A2EA0F3C84}" type="parTrans" cxnId="{B803AAC6-DC81-4332-94C1-0BA807CE0FEE}">
      <dgm:prSet/>
      <dgm:spPr/>
      <dgm:t>
        <a:bodyPr/>
        <a:lstStyle/>
        <a:p>
          <a:endParaRPr lang="en-AU"/>
        </a:p>
      </dgm:t>
    </dgm:pt>
    <dgm:pt modelId="{1D366D6E-B86C-4A90-9275-7537559773C6}" type="sibTrans" cxnId="{B803AAC6-DC81-4332-94C1-0BA807CE0FEE}">
      <dgm:prSet/>
      <dgm:spPr/>
      <dgm:t>
        <a:bodyPr/>
        <a:lstStyle/>
        <a:p>
          <a:endParaRPr lang="en-AU"/>
        </a:p>
      </dgm:t>
    </dgm:pt>
    <dgm:pt modelId="{04F7080E-D642-4719-9ADB-749AB9BDACDF}">
      <dgm:prSet phldrT="[Text]"/>
      <dgm:spPr/>
      <dgm:t>
        <a:bodyPr/>
        <a:lstStyle/>
        <a:p>
          <a:r>
            <a:rPr lang="en-AU" dirty="0" smtClean="0"/>
            <a:t>Wave 2</a:t>
          </a:r>
          <a:endParaRPr lang="en-AU" dirty="0"/>
        </a:p>
      </dgm:t>
    </dgm:pt>
    <dgm:pt modelId="{47A02330-16A5-4531-8286-311B1DE299F9}" type="parTrans" cxnId="{C0B7C7AD-5356-4E8A-A933-C120CC1E883E}">
      <dgm:prSet/>
      <dgm:spPr/>
      <dgm:t>
        <a:bodyPr/>
        <a:lstStyle/>
        <a:p>
          <a:endParaRPr lang="en-AU"/>
        </a:p>
      </dgm:t>
    </dgm:pt>
    <dgm:pt modelId="{13ABEAD0-4E06-4975-BB44-4D690B2CDA9C}" type="sibTrans" cxnId="{C0B7C7AD-5356-4E8A-A933-C120CC1E883E}">
      <dgm:prSet/>
      <dgm:spPr/>
      <dgm:t>
        <a:bodyPr/>
        <a:lstStyle/>
        <a:p>
          <a:endParaRPr lang="en-AU"/>
        </a:p>
      </dgm:t>
    </dgm:pt>
    <dgm:pt modelId="{1234DF28-D0FA-45E7-A16D-4A73FE140208}">
      <dgm:prSet phldrT="[Text]"/>
      <dgm:spPr/>
      <dgm:t>
        <a:bodyPr/>
        <a:lstStyle/>
        <a:p>
          <a:r>
            <a:rPr lang="en-AU" dirty="0" smtClean="0"/>
            <a:t>Wave 3</a:t>
          </a:r>
          <a:endParaRPr lang="en-AU" dirty="0"/>
        </a:p>
      </dgm:t>
    </dgm:pt>
    <dgm:pt modelId="{3571BD67-D8B3-4C18-B7D4-D5FF1E00495C}" type="parTrans" cxnId="{C32B0D2A-0437-4A10-BFCA-D7D8D3DED486}">
      <dgm:prSet/>
      <dgm:spPr/>
      <dgm:t>
        <a:bodyPr/>
        <a:lstStyle/>
        <a:p>
          <a:endParaRPr lang="en-AU"/>
        </a:p>
      </dgm:t>
    </dgm:pt>
    <dgm:pt modelId="{092C3BBC-E6D3-4345-978E-B983081CBF87}" type="sibTrans" cxnId="{C32B0D2A-0437-4A10-BFCA-D7D8D3DED486}">
      <dgm:prSet/>
      <dgm:spPr/>
      <dgm:t>
        <a:bodyPr/>
        <a:lstStyle/>
        <a:p>
          <a:endParaRPr lang="en-AU"/>
        </a:p>
      </dgm:t>
    </dgm:pt>
    <dgm:pt modelId="{25600428-13C9-4133-B813-49C4F7141AE6}" type="pres">
      <dgm:prSet presAssocID="{48998FFF-4532-474B-91C2-B3C712DE8E93}" presName="Name0" presStyleCnt="0">
        <dgm:presLayoutVars>
          <dgm:dir/>
          <dgm:animLvl val="lvl"/>
          <dgm:resizeHandles val="exact"/>
        </dgm:presLayoutVars>
      </dgm:prSet>
      <dgm:spPr/>
    </dgm:pt>
    <dgm:pt modelId="{5954E36C-6F94-47DE-B528-FFD1D7377F43}" type="pres">
      <dgm:prSet presAssocID="{77DF5451-0C95-4548-8EB3-15582157CF7C}" presName="Name8" presStyleCnt="0"/>
      <dgm:spPr/>
    </dgm:pt>
    <dgm:pt modelId="{14986BF8-08D5-447F-BBB5-A1525DD4C0A4}" type="pres">
      <dgm:prSet presAssocID="{77DF5451-0C95-4548-8EB3-15582157CF7C}" presName="level" presStyleLbl="node1" presStyleIdx="0" presStyleCnt="3" custScaleY="256001">
        <dgm:presLayoutVars>
          <dgm:chMax val="1"/>
          <dgm:bulletEnabled val="1"/>
        </dgm:presLayoutVars>
      </dgm:prSet>
      <dgm:spPr/>
      <dgm:t>
        <a:bodyPr/>
        <a:lstStyle/>
        <a:p>
          <a:endParaRPr lang="en-AU"/>
        </a:p>
      </dgm:t>
    </dgm:pt>
    <dgm:pt modelId="{82EA206C-0A6F-473E-801D-50B5AA261207}" type="pres">
      <dgm:prSet presAssocID="{77DF5451-0C95-4548-8EB3-15582157CF7C}" presName="levelTx" presStyleLbl="revTx" presStyleIdx="0" presStyleCnt="0">
        <dgm:presLayoutVars>
          <dgm:chMax val="1"/>
          <dgm:bulletEnabled val="1"/>
        </dgm:presLayoutVars>
      </dgm:prSet>
      <dgm:spPr/>
      <dgm:t>
        <a:bodyPr/>
        <a:lstStyle/>
        <a:p>
          <a:endParaRPr lang="en-AU"/>
        </a:p>
      </dgm:t>
    </dgm:pt>
    <dgm:pt modelId="{77B7F71D-B5BA-45FE-86E5-EDDB9EE21E65}" type="pres">
      <dgm:prSet presAssocID="{04F7080E-D642-4719-9ADB-749AB9BDACDF}" presName="Name8" presStyleCnt="0"/>
      <dgm:spPr/>
    </dgm:pt>
    <dgm:pt modelId="{D64ABC47-D93A-4975-A506-AAC88BA20078}" type="pres">
      <dgm:prSet presAssocID="{04F7080E-D642-4719-9ADB-749AB9BDACDF}" presName="level" presStyleLbl="node1" presStyleIdx="1" presStyleCnt="3" custScaleY="47058">
        <dgm:presLayoutVars>
          <dgm:chMax val="1"/>
          <dgm:bulletEnabled val="1"/>
        </dgm:presLayoutVars>
      </dgm:prSet>
      <dgm:spPr/>
      <dgm:t>
        <a:bodyPr/>
        <a:lstStyle/>
        <a:p>
          <a:endParaRPr lang="en-AU"/>
        </a:p>
      </dgm:t>
    </dgm:pt>
    <dgm:pt modelId="{87047601-7FC6-4076-8025-81398477B3DE}" type="pres">
      <dgm:prSet presAssocID="{04F7080E-D642-4719-9ADB-749AB9BDACDF}" presName="levelTx" presStyleLbl="revTx" presStyleIdx="0" presStyleCnt="0">
        <dgm:presLayoutVars>
          <dgm:chMax val="1"/>
          <dgm:bulletEnabled val="1"/>
        </dgm:presLayoutVars>
      </dgm:prSet>
      <dgm:spPr/>
      <dgm:t>
        <a:bodyPr/>
        <a:lstStyle/>
        <a:p>
          <a:endParaRPr lang="en-AU"/>
        </a:p>
      </dgm:t>
    </dgm:pt>
    <dgm:pt modelId="{253C0FA3-4CC1-4B62-B358-7C68C55A9D7F}" type="pres">
      <dgm:prSet presAssocID="{1234DF28-D0FA-45E7-A16D-4A73FE140208}" presName="Name8" presStyleCnt="0"/>
      <dgm:spPr/>
    </dgm:pt>
    <dgm:pt modelId="{1383C6F2-1EC3-4703-A16C-6DFE468EDD68}" type="pres">
      <dgm:prSet presAssocID="{1234DF28-D0FA-45E7-A16D-4A73FE140208}" presName="level" presStyleLbl="node1" presStyleIdx="2" presStyleCnt="3" custScaleY="20786" custLinFactNeighborX="-1897" custLinFactNeighborY="2261">
        <dgm:presLayoutVars>
          <dgm:chMax val="1"/>
          <dgm:bulletEnabled val="1"/>
        </dgm:presLayoutVars>
      </dgm:prSet>
      <dgm:spPr/>
      <dgm:t>
        <a:bodyPr/>
        <a:lstStyle/>
        <a:p>
          <a:endParaRPr lang="en-AU"/>
        </a:p>
      </dgm:t>
    </dgm:pt>
    <dgm:pt modelId="{6D9D9D95-D8F5-45F4-BB8E-BF92FB3333ED}" type="pres">
      <dgm:prSet presAssocID="{1234DF28-D0FA-45E7-A16D-4A73FE140208}" presName="levelTx" presStyleLbl="revTx" presStyleIdx="0" presStyleCnt="0">
        <dgm:presLayoutVars>
          <dgm:chMax val="1"/>
          <dgm:bulletEnabled val="1"/>
        </dgm:presLayoutVars>
      </dgm:prSet>
      <dgm:spPr/>
      <dgm:t>
        <a:bodyPr/>
        <a:lstStyle/>
        <a:p>
          <a:endParaRPr lang="en-AU"/>
        </a:p>
      </dgm:t>
    </dgm:pt>
  </dgm:ptLst>
  <dgm:cxnLst>
    <dgm:cxn modelId="{C0B7C7AD-5356-4E8A-A933-C120CC1E883E}" srcId="{48998FFF-4532-474B-91C2-B3C712DE8E93}" destId="{04F7080E-D642-4719-9ADB-749AB9BDACDF}" srcOrd="1" destOrd="0" parTransId="{47A02330-16A5-4531-8286-311B1DE299F9}" sibTransId="{13ABEAD0-4E06-4975-BB44-4D690B2CDA9C}"/>
    <dgm:cxn modelId="{C32B0D2A-0437-4A10-BFCA-D7D8D3DED486}" srcId="{48998FFF-4532-474B-91C2-B3C712DE8E93}" destId="{1234DF28-D0FA-45E7-A16D-4A73FE140208}" srcOrd="2" destOrd="0" parTransId="{3571BD67-D8B3-4C18-B7D4-D5FF1E00495C}" sibTransId="{092C3BBC-E6D3-4345-978E-B983081CBF87}"/>
    <dgm:cxn modelId="{7A8DEAF1-A383-4152-B128-10A1ACD8209D}" type="presOf" srcId="{1234DF28-D0FA-45E7-A16D-4A73FE140208}" destId="{1383C6F2-1EC3-4703-A16C-6DFE468EDD68}" srcOrd="0" destOrd="0" presId="urn:microsoft.com/office/officeart/2005/8/layout/pyramid1"/>
    <dgm:cxn modelId="{F226D9A2-4C0A-44C7-B4C3-3D47998E8BAC}" type="presOf" srcId="{77DF5451-0C95-4548-8EB3-15582157CF7C}" destId="{14986BF8-08D5-447F-BBB5-A1525DD4C0A4}" srcOrd="0" destOrd="0" presId="urn:microsoft.com/office/officeart/2005/8/layout/pyramid1"/>
    <dgm:cxn modelId="{B09AAE7D-30F6-40B8-AEA4-B123922418E8}" type="presOf" srcId="{48998FFF-4532-474B-91C2-B3C712DE8E93}" destId="{25600428-13C9-4133-B813-49C4F7141AE6}" srcOrd="0" destOrd="0" presId="urn:microsoft.com/office/officeart/2005/8/layout/pyramid1"/>
    <dgm:cxn modelId="{E2D7C92A-B629-4827-9CB3-45E0C302AE65}" type="presOf" srcId="{04F7080E-D642-4719-9ADB-749AB9BDACDF}" destId="{D64ABC47-D93A-4975-A506-AAC88BA20078}" srcOrd="0" destOrd="0" presId="urn:microsoft.com/office/officeart/2005/8/layout/pyramid1"/>
    <dgm:cxn modelId="{10DD80AE-763A-4143-B6EF-20D196FEDB9F}" type="presOf" srcId="{77DF5451-0C95-4548-8EB3-15582157CF7C}" destId="{82EA206C-0A6F-473E-801D-50B5AA261207}" srcOrd="1" destOrd="0" presId="urn:microsoft.com/office/officeart/2005/8/layout/pyramid1"/>
    <dgm:cxn modelId="{B803AAC6-DC81-4332-94C1-0BA807CE0FEE}" srcId="{48998FFF-4532-474B-91C2-B3C712DE8E93}" destId="{77DF5451-0C95-4548-8EB3-15582157CF7C}" srcOrd="0" destOrd="0" parTransId="{E5145E16-BC69-4335-A32B-B5A2EA0F3C84}" sibTransId="{1D366D6E-B86C-4A90-9275-7537559773C6}"/>
    <dgm:cxn modelId="{9C1640F5-93B3-4FC8-B5C9-5FB81B26C100}" type="presOf" srcId="{1234DF28-D0FA-45E7-A16D-4A73FE140208}" destId="{6D9D9D95-D8F5-45F4-BB8E-BF92FB3333ED}" srcOrd="1" destOrd="0" presId="urn:microsoft.com/office/officeart/2005/8/layout/pyramid1"/>
    <dgm:cxn modelId="{AF009711-1DD8-4F40-808F-5C5245644749}" type="presOf" srcId="{04F7080E-D642-4719-9ADB-749AB9BDACDF}" destId="{87047601-7FC6-4076-8025-81398477B3DE}" srcOrd="1" destOrd="0" presId="urn:microsoft.com/office/officeart/2005/8/layout/pyramid1"/>
    <dgm:cxn modelId="{EBDFAB18-F2E3-44E6-80EF-93C6265F2C61}" type="presParOf" srcId="{25600428-13C9-4133-B813-49C4F7141AE6}" destId="{5954E36C-6F94-47DE-B528-FFD1D7377F43}" srcOrd="0" destOrd="0" presId="urn:microsoft.com/office/officeart/2005/8/layout/pyramid1"/>
    <dgm:cxn modelId="{60A5A0B8-FC83-4013-AD49-6DC05FB82A46}" type="presParOf" srcId="{5954E36C-6F94-47DE-B528-FFD1D7377F43}" destId="{14986BF8-08D5-447F-BBB5-A1525DD4C0A4}" srcOrd="0" destOrd="0" presId="urn:microsoft.com/office/officeart/2005/8/layout/pyramid1"/>
    <dgm:cxn modelId="{6D9F4FDE-D2C6-4D96-AA7D-CECB4E558EDD}" type="presParOf" srcId="{5954E36C-6F94-47DE-B528-FFD1D7377F43}" destId="{82EA206C-0A6F-473E-801D-50B5AA261207}" srcOrd="1" destOrd="0" presId="urn:microsoft.com/office/officeart/2005/8/layout/pyramid1"/>
    <dgm:cxn modelId="{653EAE07-FA3F-47B4-8CF4-B49121DA5235}" type="presParOf" srcId="{25600428-13C9-4133-B813-49C4F7141AE6}" destId="{77B7F71D-B5BA-45FE-86E5-EDDB9EE21E65}" srcOrd="1" destOrd="0" presId="urn:microsoft.com/office/officeart/2005/8/layout/pyramid1"/>
    <dgm:cxn modelId="{ABA0A97C-5C6F-4FBE-A1F1-CDCA5317D6FF}" type="presParOf" srcId="{77B7F71D-B5BA-45FE-86E5-EDDB9EE21E65}" destId="{D64ABC47-D93A-4975-A506-AAC88BA20078}" srcOrd="0" destOrd="0" presId="urn:microsoft.com/office/officeart/2005/8/layout/pyramid1"/>
    <dgm:cxn modelId="{298596E2-9728-459C-8C58-A40115ED2534}" type="presParOf" srcId="{77B7F71D-B5BA-45FE-86E5-EDDB9EE21E65}" destId="{87047601-7FC6-4076-8025-81398477B3DE}" srcOrd="1" destOrd="0" presId="urn:microsoft.com/office/officeart/2005/8/layout/pyramid1"/>
    <dgm:cxn modelId="{E0A5A877-BC84-49F0-8787-1E26A8BB2879}" type="presParOf" srcId="{25600428-13C9-4133-B813-49C4F7141AE6}" destId="{253C0FA3-4CC1-4B62-B358-7C68C55A9D7F}" srcOrd="2" destOrd="0" presId="urn:microsoft.com/office/officeart/2005/8/layout/pyramid1"/>
    <dgm:cxn modelId="{86D48DE4-A7B6-4EB9-AB56-B6C72B0E7934}" type="presParOf" srcId="{253C0FA3-4CC1-4B62-B358-7C68C55A9D7F}" destId="{1383C6F2-1EC3-4703-A16C-6DFE468EDD68}" srcOrd="0" destOrd="0" presId="urn:microsoft.com/office/officeart/2005/8/layout/pyramid1"/>
    <dgm:cxn modelId="{041F2C8E-A747-4553-AB96-D062308944D9}" type="presParOf" srcId="{253C0FA3-4CC1-4B62-B358-7C68C55A9D7F}" destId="{6D9D9D95-D8F5-45F4-BB8E-BF92FB3333E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58574F-0AB6-43DE-91D3-B5D03DE52885}" type="doc">
      <dgm:prSet loTypeId="urn:microsoft.com/office/officeart/2005/8/layout/pyramid3" loCatId="pyramid" qsTypeId="urn:microsoft.com/office/officeart/2005/8/quickstyle/simple1" qsCatId="simple" csTypeId="urn:microsoft.com/office/officeart/2005/8/colors/accent1_2" csCatId="accent1" phldr="1"/>
      <dgm:spPr/>
    </dgm:pt>
    <dgm:pt modelId="{D58647CB-F37A-4BC0-A168-62EB53D8EEB6}">
      <dgm:prSet phldrT="[Text]"/>
      <dgm:spPr/>
      <dgm:t>
        <a:bodyPr/>
        <a:lstStyle/>
        <a:p>
          <a:r>
            <a:rPr lang="en-AU" dirty="0" smtClean="0"/>
            <a:t>Wave 1</a:t>
          </a:r>
          <a:endParaRPr lang="en-AU" dirty="0"/>
        </a:p>
      </dgm:t>
    </dgm:pt>
    <dgm:pt modelId="{93B0E98B-7EA1-4555-A543-96B6A2F724D8}" type="parTrans" cxnId="{76E47564-D203-466F-BF96-B9F55C5DB449}">
      <dgm:prSet/>
      <dgm:spPr/>
      <dgm:t>
        <a:bodyPr/>
        <a:lstStyle/>
        <a:p>
          <a:endParaRPr lang="en-AU"/>
        </a:p>
      </dgm:t>
    </dgm:pt>
    <dgm:pt modelId="{E6800730-F51C-4931-9CDD-B1D55D58122C}" type="sibTrans" cxnId="{76E47564-D203-466F-BF96-B9F55C5DB449}">
      <dgm:prSet/>
      <dgm:spPr/>
      <dgm:t>
        <a:bodyPr/>
        <a:lstStyle/>
        <a:p>
          <a:endParaRPr lang="en-AU"/>
        </a:p>
      </dgm:t>
    </dgm:pt>
    <dgm:pt modelId="{BE5F65FE-5057-4124-A240-CAA2D43F5187}">
      <dgm:prSet phldrT="[Text]"/>
      <dgm:spPr/>
      <dgm:t>
        <a:bodyPr/>
        <a:lstStyle/>
        <a:p>
          <a:r>
            <a:rPr lang="en-AU" dirty="0" smtClean="0"/>
            <a:t>Wave 2</a:t>
          </a:r>
          <a:endParaRPr lang="en-AU" dirty="0"/>
        </a:p>
      </dgm:t>
    </dgm:pt>
    <dgm:pt modelId="{1ED14082-45B0-42F6-956D-D630EA518D42}" type="parTrans" cxnId="{7B7CD5B5-8497-48AA-8A69-9760B85B3B8B}">
      <dgm:prSet/>
      <dgm:spPr/>
      <dgm:t>
        <a:bodyPr/>
        <a:lstStyle/>
        <a:p>
          <a:endParaRPr lang="en-AU"/>
        </a:p>
      </dgm:t>
    </dgm:pt>
    <dgm:pt modelId="{4D0C46CF-CDB1-4854-82F2-401726DC6FF8}" type="sibTrans" cxnId="{7B7CD5B5-8497-48AA-8A69-9760B85B3B8B}">
      <dgm:prSet/>
      <dgm:spPr/>
      <dgm:t>
        <a:bodyPr/>
        <a:lstStyle/>
        <a:p>
          <a:endParaRPr lang="en-AU"/>
        </a:p>
      </dgm:t>
    </dgm:pt>
    <dgm:pt modelId="{0ABDC336-542F-47E1-9569-81DA10B51B44}">
      <dgm:prSet phldrT="[Text]"/>
      <dgm:spPr/>
      <dgm:t>
        <a:bodyPr/>
        <a:lstStyle/>
        <a:p>
          <a:r>
            <a:rPr lang="en-AU" dirty="0" smtClean="0"/>
            <a:t>Wave 3</a:t>
          </a:r>
          <a:endParaRPr lang="en-AU" dirty="0"/>
        </a:p>
      </dgm:t>
    </dgm:pt>
    <dgm:pt modelId="{2D72DF61-E549-4B59-82FB-A160B742F1B4}" type="parTrans" cxnId="{D44CC364-B1CB-425B-8F81-1739F1596F4E}">
      <dgm:prSet/>
      <dgm:spPr/>
      <dgm:t>
        <a:bodyPr/>
        <a:lstStyle/>
        <a:p>
          <a:endParaRPr lang="en-AU"/>
        </a:p>
      </dgm:t>
    </dgm:pt>
    <dgm:pt modelId="{9279280F-C2A8-4F6F-BE35-60563D1B7092}" type="sibTrans" cxnId="{D44CC364-B1CB-425B-8F81-1739F1596F4E}">
      <dgm:prSet/>
      <dgm:spPr/>
      <dgm:t>
        <a:bodyPr/>
        <a:lstStyle/>
        <a:p>
          <a:endParaRPr lang="en-AU"/>
        </a:p>
      </dgm:t>
    </dgm:pt>
    <dgm:pt modelId="{B6EBBCC5-30EC-415C-9B5E-4E9F72710CF1}" type="pres">
      <dgm:prSet presAssocID="{6F58574F-0AB6-43DE-91D3-B5D03DE52885}" presName="Name0" presStyleCnt="0">
        <dgm:presLayoutVars>
          <dgm:dir/>
          <dgm:animLvl val="lvl"/>
          <dgm:resizeHandles val="exact"/>
        </dgm:presLayoutVars>
      </dgm:prSet>
      <dgm:spPr/>
    </dgm:pt>
    <dgm:pt modelId="{6D134733-C614-49A1-985E-5B59B0C68CCF}" type="pres">
      <dgm:prSet presAssocID="{D58647CB-F37A-4BC0-A168-62EB53D8EEB6}" presName="Name8" presStyleCnt="0"/>
      <dgm:spPr/>
    </dgm:pt>
    <dgm:pt modelId="{4B8CA8A7-2B79-416A-A7F0-9D851FDFEF92}" type="pres">
      <dgm:prSet presAssocID="{D58647CB-F37A-4BC0-A168-62EB53D8EEB6}" presName="level" presStyleLbl="node1" presStyleIdx="0" presStyleCnt="3" custScaleY="11556" custLinFactNeighborY="0">
        <dgm:presLayoutVars>
          <dgm:chMax val="1"/>
          <dgm:bulletEnabled val="1"/>
        </dgm:presLayoutVars>
      </dgm:prSet>
      <dgm:spPr/>
      <dgm:t>
        <a:bodyPr/>
        <a:lstStyle/>
        <a:p>
          <a:endParaRPr lang="en-AU"/>
        </a:p>
      </dgm:t>
    </dgm:pt>
    <dgm:pt modelId="{7D9C7A5A-2E34-4CB4-996F-242605BC71A5}" type="pres">
      <dgm:prSet presAssocID="{D58647CB-F37A-4BC0-A168-62EB53D8EEB6}" presName="levelTx" presStyleLbl="revTx" presStyleIdx="0" presStyleCnt="0">
        <dgm:presLayoutVars>
          <dgm:chMax val="1"/>
          <dgm:bulletEnabled val="1"/>
        </dgm:presLayoutVars>
      </dgm:prSet>
      <dgm:spPr/>
      <dgm:t>
        <a:bodyPr/>
        <a:lstStyle/>
        <a:p>
          <a:endParaRPr lang="en-AU"/>
        </a:p>
      </dgm:t>
    </dgm:pt>
    <dgm:pt modelId="{8EC86F84-18CA-4BBA-A725-734C0DDA1109}" type="pres">
      <dgm:prSet presAssocID="{BE5F65FE-5057-4124-A240-CAA2D43F5187}" presName="Name8" presStyleCnt="0"/>
      <dgm:spPr/>
    </dgm:pt>
    <dgm:pt modelId="{4B581535-3FE4-429D-8E1E-EA16A1A007E9}" type="pres">
      <dgm:prSet presAssocID="{BE5F65FE-5057-4124-A240-CAA2D43F5187}" presName="level" presStyleLbl="node1" presStyleIdx="1" presStyleCnt="3" custScaleY="43750">
        <dgm:presLayoutVars>
          <dgm:chMax val="1"/>
          <dgm:bulletEnabled val="1"/>
        </dgm:presLayoutVars>
      </dgm:prSet>
      <dgm:spPr/>
      <dgm:t>
        <a:bodyPr/>
        <a:lstStyle/>
        <a:p>
          <a:endParaRPr lang="en-AU"/>
        </a:p>
      </dgm:t>
    </dgm:pt>
    <dgm:pt modelId="{91850326-AC65-494A-9E34-EB1C3E2A168A}" type="pres">
      <dgm:prSet presAssocID="{BE5F65FE-5057-4124-A240-CAA2D43F5187}" presName="levelTx" presStyleLbl="revTx" presStyleIdx="0" presStyleCnt="0">
        <dgm:presLayoutVars>
          <dgm:chMax val="1"/>
          <dgm:bulletEnabled val="1"/>
        </dgm:presLayoutVars>
      </dgm:prSet>
      <dgm:spPr/>
      <dgm:t>
        <a:bodyPr/>
        <a:lstStyle/>
        <a:p>
          <a:endParaRPr lang="en-AU"/>
        </a:p>
      </dgm:t>
    </dgm:pt>
    <dgm:pt modelId="{B42178C2-2F7B-4DED-959C-87C31751746F}" type="pres">
      <dgm:prSet presAssocID="{0ABDC336-542F-47E1-9569-81DA10B51B44}" presName="Name8" presStyleCnt="0"/>
      <dgm:spPr/>
    </dgm:pt>
    <dgm:pt modelId="{2FFDF47C-2F59-4FC0-B2DF-B31353CA63D4}" type="pres">
      <dgm:prSet presAssocID="{0ABDC336-542F-47E1-9569-81DA10B51B44}" presName="level" presStyleLbl="node1" presStyleIdx="2" presStyleCnt="3" custScaleY="101900">
        <dgm:presLayoutVars>
          <dgm:chMax val="1"/>
          <dgm:bulletEnabled val="1"/>
        </dgm:presLayoutVars>
      </dgm:prSet>
      <dgm:spPr/>
      <dgm:t>
        <a:bodyPr/>
        <a:lstStyle/>
        <a:p>
          <a:endParaRPr lang="en-AU"/>
        </a:p>
      </dgm:t>
    </dgm:pt>
    <dgm:pt modelId="{056B6204-BA1F-475A-B8F4-F1118DF6B241}" type="pres">
      <dgm:prSet presAssocID="{0ABDC336-542F-47E1-9569-81DA10B51B44}" presName="levelTx" presStyleLbl="revTx" presStyleIdx="0" presStyleCnt="0">
        <dgm:presLayoutVars>
          <dgm:chMax val="1"/>
          <dgm:bulletEnabled val="1"/>
        </dgm:presLayoutVars>
      </dgm:prSet>
      <dgm:spPr/>
      <dgm:t>
        <a:bodyPr/>
        <a:lstStyle/>
        <a:p>
          <a:endParaRPr lang="en-AU"/>
        </a:p>
      </dgm:t>
    </dgm:pt>
  </dgm:ptLst>
  <dgm:cxnLst>
    <dgm:cxn modelId="{852E436F-D440-4824-BC09-C501E502FD04}" type="presOf" srcId="{D58647CB-F37A-4BC0-A168-62EB53D8EEB6}" destId="{7D9C7A5A-2E34-4CB4-996F-242605BC71A5}" srcOrd="1" destOrd="0" presId="urn:microsoft.com/office/officeart/2005/8/layout/pyramid3"/>
    <dgm:cxn modelId="{76E47564-D203-466F-BF96-B9F55C5DB449}" srcId="{6F58574F-0AB6-43DE-91D3-B5D03DE52885}" destId="{D58647CB-F37A-4BC0-A168-62EB53D8EEB6}" srcOrd="0" destOrd="0" parTransId="{93B0E98B-7EA1-4555-A543-96B6A2F724D8}" sibTransId="{E6800730-F51C-4931-9CDD-B1D55D58122C}"/>
    <dgm:cxn modelId="{B86AE4E1-162C-4E45-8D0F-4637E8338B9D}" type="presOf" srcId="{0ABDC336-542F-47E1-9569-81DA10B51B44}" destId="{2FFDF47C-2F59-4FC0-B2DF-B31353CA63D4}" srcOrd="0" destOrd="0" presId="urn:microsoft.com/office/officeart/2005/8/layout/pyramid3"/>
    <dgm:cxn modelId="{E11D5262-64D5-4527-B40D-B4400A288BB2}" type="presOf" srcId="{6F58574F-0AB6-43DE-91D3-B5D03DE52885}" destId="{B6EBBCC5-30EC-415C-9B5E-4E9F72710CF1}" srcOrd="0" destOrd="0" presId="urn:microsoft.com/office/officeart/2005/8/layout/pyramid3"/>
    <dgm:cxn modelId="{5A6F0F1C-696B-4BC8-9078-B1E89FBD6A04}" type="presOf" srcId="{BE5F65FE-5057-4124-A240-CAA2D43F5187}" destId="{91850326-AC65-494A-9E34-EB1C3E2A168A}" srcOrd="1" destOrd="0" presId="urn:microsoft.com/office/officeart/2005/8/layout/pyramid3"/>
    <dgm:cxn modelId="{A839FA11-4025-4C76-88BD-381DEFCAA6E7}" type="presOf" srcId="{D58647CB-F37A-4BC0-A168-62EB53D8EEB6}" destId="{4B8CA8A7-2B79-416A-A7F0-9D851FDFEF92}" srcOrd="0" destOrd="0" presId="urn:microsoft.com/office/officeart/2005/8/layout/pyramid3"/>
    <dgm:cxn modelId="{0CEB1F9C-0BB5-4D1A-BB88-B9F001C288BE}" type="presOf" srcId="{BE5F65FE-5057-4124-A240-CAA2D43F5187}" destId="{4B581535-3FE4-429D-8E1E-EA16A1A007E9}" srcOrd="0" destOrd="0" presId="urn:microsoft.com/office/officeart/2005/8/layout/pyramid3"/>
    <dgm:cxn modelId="{C1E13B6E-B530-40B6-B689-EA37B1599962}" type="presOf" srcId="{0ABDC336-542F-47E1-9569-81DA10B51B44}" destId="{056B6204-BA1F-475A-B8F4-F1118DF6B241}" srcOrd="1" destOrd="0" presId="urn:microsoft.com/office/officeart/2005/8/layout/pyramid3"/>
    <dgm:cxn modelId="{D44CC364-B1CB-425B-8F81-1739F1596F4E}" srcId="{6F58574F-0AB6-43DE-91D3-B5D03DE52885}" destId="{0ABDC336-542F-47E1-9569-81DA10B51B44}" srcOrd="2" destOrd="0" parTransId="{2D72DF61-E549-4B59-82FB-A160B742F1B4}" sibTransId="{9279280F-C2A8-4F6F-BE35-60563D1B7092}"/>
    <dgm:cxn modelId="{7B7CD5B5-8497-48AA-8A69-9760B85B3B8B}" srcId="{6F58574F-0AB6-43DE-91D3-B5D03DE52885}" destId="{BE5F65FE-5057-4124-A240-CAA2D43F5187}" srcOrd="1" destOrd="0" parTransId="{1ED14082-45B0-42F6-956D-D630EA518D42}" sibTransId="{4D0C46CF-CDB1-4854-82F2-401726DC6FF8}"/>
    <dgm:cxn modelId="{72628EF1-EC62-469C-9AA4-2DC3A7F2A95E}" type="presParOf" srcId="{B6EBBCC5-30EC-415C-9B5E-4E9F72710CF1}" destId="{6D134733-C614-49A1-985E-5B59B0C68CCF}" srcOrd="0" destOrd="0" presId="urn:microsoft.com/office/officeart/2005/8/layout/pyramid3"/>
    <dgm:cxn modelId="{6C2A87C5-495F-4B57-94EF-F94AB019265F}" type="presParOf" srcId="{6D134733-C614-49A1-985E-5B59B0C68CCF}" destId="{4B8CA8A7-2B79-416A-A7F0-9D851FDFEF92}" srcOrd="0" destOrd="0" presId="urn:microsoft.com/office/officeart/2005/8/layout/pyramid3"/>
    <dgm:cxn modelId="{3188FEA0-458F-4FB2-827E-49CF781B343D}" type="presParOf" srcId="{6D134733-C614-49A1-985E-5B59B0C68CCF}" destId="{7D9C7A5A-2E34-4CB4-996F-242605BC71A5}" srcOrd="1" destOrd="0" presId="urn:microsoft.com/office/officeart/2005/8/layout/pyramid3"/>
    <dgm:cxn modelId="{151824B4-98FE-434F-B492-9709EF1AE006}" type="presParOf" srcId="{B6EBBCC5-30EC-415C-9B5E-4E9F72710CF1}" destId="{8EC86F84-18CA-4BBA-A725-734C0DDA1109}" srcOrd="1" destOrd="0" presId="urn:microsoft.com/office/officeart/2005/8/layout/pyramid3"/>
    <dgm:cxn modelId="{593A1ABB-D4B9-4FB8-93B7-EB237B968A4E}" type="presParOf" srcId="{8EC86F84-18CA-4BBA-A725-734C0DDA1109}" destId="{4B581535-3FE4-429D-8E1E-EA16A1A007E9}" srcOrd="0" destOrd="0" presId="urn:microsoft.com/office/officeart/2005/8/layout/pyramid3"/>
    <dgm:cxn modelId="{16EC1F55-4FAC-4211-B0BA-80A02C044B44}" type="presParOf" srcId="{8EC86F84-18CA-4BBA-A725-734C0DDA1109}" destId="{91850326-AC65-494A-9E34-EB1C3E2A168A}" srcOrd="1" destOrd="0" presId="urn:microsoft.com/office/officeart/2005/8/layout/pyramid3"/>
    <dgm:cxn modelId="{9BC2B99E-EC52-47FC-9345-0096919A0509}" type="presParOf" srcId="{B6EBBCC5-30EC-415C-9B5E-4E9F72710CF1}" destId="{B42178C2-2F7B-4DED-959C-87C31751746F}" srcOrd="2" destOrd="0" presId="urn:microsoft.com/office/officeart/2005/8/layout/pyramid3"/>
    <dgm:cxn modelId="{FA488756-0058-49A9-BF55-FAF3E51A025D}" type="presParOf" srcId="{B42178C2-2F7B-4DED-959C-87C31751746F}" destId="{2FFDF47C-2F59-4FC0-B2DF-B31353CA63D4}" srcOrd="0" destOrd="0" presId="urn:microsoft.com/office/officeart/2005/8/layout/pyramid3"/>
    <dgm:cxn modelId="{EBE77066-E24C-4A94-BB8C-F77897CB9BFB}" type="presParOf" srcId="{B42178C2-2F7B-4DED-959C-87C31751746F}" destId="{056B6204-BA1F-475A-B8F4-F1118DF6B241}" srcOrd="1" destOrd="0" presId="urn:microsoft.com/office/officeart/2005/8/layout/pyramid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113FF6-8181-4D06-BB67-CCADA267593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AU"/>
        </a:p>
      </dgm:t>
    </dgm:pt>
    <dgm:pt modelId="{64ED8DA2-3145-4749-A587-BB10CAC5C530}">
      <dgm:prSet phldrT="[Text]"/>
      <dgm:spPr/>
      <dgm:t>
        <a:bodyPr/>
        <a:lstStyle/>
        <a:p>
          <a:r>
            <a:rPr lang="en-AU" dirty="0" smtClean="0"/>
            <a:t>Where are they?                  (evidence) screening data</a:t>
          </a:r>
          <a:endParaRPr lang="en-AU" dirty="0"/>
        </a:p>
      </dgm:t>
    </dgm:pt>
    <dgm:pt modelId="{2D9273E2-32DE-4949-82CF-259FE32C2DC4}" type="parTrans" cxnId="{1E48F39D-4E8B-4E16-8022-8B92657744D9}">
      <dgm:prSet/>
      <dgm:spPr/>
      <dgm:t>
        <a:bodyPr/>
        <a:lstStyle/>
        <a:p>
          <a:endParaRPr lang="en-AU"/>
        </a:p>
      </dgm:t>
    </dgm:pt>
    <dgm:pt modelId="{F5E1DB0D-A928-4195-9686-072B827BEACC}" type="sibTrans" cxnId="{1E48F39D-4E8B-4E16-8022-8B92657744D9}">
      <dgm:prSet/>
      <dgm:spPr/>
      <dgm:t>
        <a:bodyPr/>
        <a:lstStyle/>
        <a:p>
          <a:endParaRPr lang="en-AU"/>
        </a:p>
      </dgm:t>
    </dgm:pt>
    <dgm:pt modelId="{84F2640C-2B06-4973-8DDE-79332E64A353}">
      <dgm:prSet phldrT="[Text]"/>
      <dgm:spPr/>
      <dgm:t>
        <a:bodyPr/>
        <a:lstStyle/>
        <a:p>
          <a:r>
            <a:rPr lang="en-AU" dirty="0" smtClean="0"/>
            <a:t>Where do they need to go?         (developmental goals)</a:t>
          </a:r>
          <a:endParaRPr lang="en-AU" dirty="0"/>
        </a:p>
      </dgm:t>
    </dgm:pt>
    <dgm:pt modelId="{A8F992A2-1B70-4A65-AF38-491CE1B44F52}" type="parTrans" cxnId="{9C96CA1F-1BE8-47CB-8533-4DE3C529B385}">
      <dgm:prSet/>
      <dgm:spPr/>
      <dgm:t>
        <a:bodyPr/>
        <a:lstStyle/>
        <a:p>
          <a:endParaRPr lang="en-AU"/>
        </a:p>
      </dgm:t>
    </dgm:pt>
    <dgm:pt modelId="{E264CACD-ED07-44B6-AF89-F225734D8C1D}" type="sibTrans" cxnId="{9C96CA1F-1BE8-47CB-8533-4DE3C529B385}">
      <dgm:prSet/>
      <dgm:spPr/>
      <dgm:t>
        <a:bodyPr/>
        <a:lstStyle/>
        <a:p>
          <a:endParaRPr lang="en-AU"/>
        </a:p>
      </dgm:t>
    </dgm:pt>
    <dgm:pt modelId="{9D60F0E5-D7A2-4B9F-960A-F6AD4C336DD0}">
      <dgm:prSet phldrT="[Text]"/>
      <dgm:spPr/>
      <dgm:t>
        <a:bodyPr/>
        <a:lstStyle/>
        <a:p>
          <a:r>
            <a:rPr lang="en-AU" dirty="0" smtClean="0"/>
            <a:t>How will they get there?   (strategies and progress monitoring data)</a:t>
          </a:r>
          <a:endParaRPr lang="en-AU" dirty="0"/>
        </a:p>
      </dgm:t>
    </dgm:pt>
    <dgm:pt modelId="{79DE1859-E467-4F9F-88D6-F63EF07052D7}" type="parTrans" cxnId="{1834F845-5EF9-4075-82A0-5599AC6362AA}">
      <dgm:prSet/>
      <dgm:spPr/>
      <dgm:t>
        <a:bodyPr/>
        <a:lstStyle/>
        <a:p>
          <a:endParaRPr lang="en-AU"/>
        </a:p>
      </dgm:t>
    </dgm:pt>
    <dgm:pt modelId="{FF2F124D-7925-410C-B111-C4798CF2BCD9}" type="sibTrans" cxnId="{1834F845-5EF9-4075-82A0-5599AC6362AA}">
      <dgm:prSet/>
      <dgm:spPr/>
      <dgm:t>
        <a:bodyPr/>
        <a:lstStyle/>
        <a:p>
          <a:endParaRPr lang="en-AU"/>
        </a:p>
      </dgm:t>
    </dgm:pt>
    <dgm:pt modelId="{2A21AA25-1C5E-43F0-8B30-E0714F8F3FB1}">
      <dgm:prSet phldrT="[Text]"/>
      <dgm:spPr/>
      <dgm:t>
        <a:bodyPr/>
        <a:lstStyle/>
        <a:p>
          <a:r>
            <a:rPr lang="en-AU" dirty="0" smtClean="0"/>
            <a:t>What will  be needed to get them there? (resources , actions and diagnostic data)</a:t>
          </a:r>
          <a:endParaRPr lang="en-AU" dirty="0"/>
        </a:p>
      </dgm:t>
    </dgm:pt>
    <dgm:pt modelId="{62CC0227-D346-4363-A33A-B59826F884DA}" type="parTrans" cxnId="{9627AFB3-60FA-4095-963E-9DAA48CFBB88}">
      <dgm:prSet/>
      <dgm:spPr/>
      <dgm:t>
        <a:bodyPr/>
        <a:lstStyle/>
        <a:p>
          <a:endParaRPr lang="en-AU"/>
        </a:p>
      </dgm:t>
    </dgm:pt>
    <dgm:pt modelId="{6CEECD15-5A6C-4C3E-8446-0CC82EB76CEA}" type="sibTrans" cxnId="{9627AFB3-60FA-4095-963E-9DAA48CFBB88}">
      <dgm:prSet/>
      <dgm:spPr/>
      <dgm:t>
        <a:bodyPr/>
        <a:lstStyle/>
        <a:p>
          <a:endParaRPr lang="en-AU"/>
        </a:p>
      </dgm:t>
    </dgm:pt>
    <dgm:pt modelId="{0FC9F73D-E189-4D71-9FCA-64727B4EED0A}">
      <dgm:prSet phldrT="[Text]"/>
      <dgm:spPr/>
      <dgm:t>
        <a:bodyPr/>
        <a:lstStyle/>
        <a:p>
          <a:r>
            <a:rPr lang="en-AU" dirty="0" smtClean="0"/>
            <a:t>How will we know when they get there?                    (accountability, review  and outcome data)</a:t>
          </a:r>
          <a:endParaRPr lang="en-AU" dirty="0"/>
        </a:p>
      </dgm:t>
    </dgm:pt>
    <dgm:pt modelId="{7D02A46C-CA45-4809-83F2-1B85126D71B5}" type="parTrans" cxnId="{B759FC09-25E9-47E1-A3BE-3E66B2E6274F}">
      <dgm:prSet/>
      <dgm:spPr/>
      <dgm:t>
        <a:bodyPr/>
        <a:lstStyle/>
        <a:p>
          <a:endParaRPr lang="en-AU"/>
        </a:p>
      </dgm:t>
    </dgm:pt>
    <dgm:pt modelId="{A5308DFF-7A28-43E1-999D-0AEE2376DE68}" type="sibTrans" cxnId="{B759FC09-25E9-47E1-A3BE-3E66B2E6274F}">
      <dgm:prSet/>
      <dgm:spPr/>
      <dgm:t>
        <a:bodyPr/>
        <a:lstStyle/>
        <a:p>
          <a:endParaRPr lang="en-AU"/>
        </a:p>
      </dgm:t>
    </dgm:pt>
    <dgm:pt modelId="{07378ABD-3DE2-4E3D-B1F1-2F2B9F39191E}" type="pres">
      <dgm:prSet presAssocID="{A0113FF6-8181-4D06-BB67-CCADA2675932}" presName="cycle" presStyleCnt="0">
        <dgm:presLayoutVars>
          <dgm:dir/>
          <dgm:resizeHandles val="exact"/>
        </dgm:presLayoutVars>
      </dgm:prSet>
      <dgm:spPr/>
      <dgm:t>
        <a:bodyPr/>
        <a:lstStyle/>
        <a:p>
          <a:endParaRPr lang="en-AU"/>
        </a:p>
      </dgm:t>
    </dgm:pt>
    <dgm:pt modelId="{97FF2C63-8F6E-45AF-9744-C365779237DE}" type="pres">
      <dgm:prSet presAssocID="{64ED8DA2-3145-4749-A587-BB10CAC5C530}" presName="node" presStyleLbl="node1" presStyleIdx="0" presStyleCnt="5">
        <dgm:presLayoutVars>
          <dgm:bulletEnabled val="1"/>
        </dgm:presLayoutVars>
      </dgm:prSet>
      <dgm:spPr/>
      <dgm:t>
        <a:bodyPr/>
        <a:lstStyle/>
        <a:p>
          <a:endParaRPr lang="en-AU"/>
        </a:p>
      </dgm:t>
    </dgm:pt>
    <dgm:pt modelId="{B9A986CB-0D01-4051-873A-F114C56E3AAD}" type="pres">
      <dgm:prSet presAssocID="{64ED8DA2-3145-4749-A587-BB10CAC5C530}" presName="spNode" presStyleCnt="0"/>
      <dgm:spPr/>
    </dgm:pt>
    <dgm:pt modelId="{5705FC9D-F11E-404D-A322-FF63564B552F}" type="pres">
      <dgm:prSet presAssocID="{F5E1DB0D-A928-4195-9686-072B827BEACC}" presName="sibTrans" presStyleLbl="sibTrans1D1" presStyleIdx="0" presStyleCnt="5"/>
      <dgm:spPr/>
      <dgm:t>
        <a:bodyPr/>
        <a:lstStyle/>
        <a:p>
          <a:endParaRPr lang="en-AU"/>
        </a:p>
      </dgm:t>
    </dgm:pt>
    <dgm:pt modelId="{A882BFDB-3AE3-418C-9889-602591774A04}" type="pres">
      <dgm:prSet presAssocID="{84F2640C-2B06-4973-8DDE-79332E64A353}" presName="node" presStyleLbl="node1" presStyleIdx="1" presStyleCnt="5">
        <dgm:presLayoutVars>
          <dgm:bulletEnabled val="1"/>
        </dgm:presLayoutVars>
      </dgm:prSet>
      <dgm:spPr/>
      <dgm:t>
        <a:bodyPr/>
        <a:lstStyle/>
        <a:p>
          <a:endParaRPr lang="en-AU"/>
        </a:p>
      </dgm:t>
    </dgm:pt>
    <dgm:pt modelId="{78E1D78C-5FEF-48DF-A06A-06044D17C000}" type="pres">
      <dgm:prSet presAssocID="{84F2640C-2B06-4973-8DDE-79332E64A353}" presName="spNode" presStyleCnt="0"/>
      <dgm:spPr/>
    </dgm:pt>
    <dgm:pt modelId="{10F02638-35C6-4487-AE70-8BFE505014E4}" type="pres">
      <dgm:prSet presAssocID="{E264CACD-ED07-44B6-AF89-F225734D8C1D}" presName="sibTrans" presStyleLbl="sibTrans1D1" presStyleIdx="1" presStyleCnt="5"/>
      <dgm:spPr/>
      <dgm:t>
        <a:bodyPr/>
        <a:lstStyle/>
        <a:p>
          <a:endParaRPr lang="en-AU"/>
        </a:p>
      </dgm:t>
    </dgm:pt>
    <dgm:pt modelId="{9EF29E39-81CB-41EF-9066-61D34E3046A0}" type="pres">
      <dgm:prSet presAssocID="{9D60F0E5-D7A2-4B9F-960A-F6AD4C336DD0}" presName="node" presStyleLbl="node1" presStyleIdx="2" presStyleCnt="5">
        <dgm:presLayoutVars>
          <dgm:bulletEnabled val="1"/>
        </dgm:presLayoutVars>
      </dgm:prSet>
      <dgm:spPr/>
      <dgm:t>
        <a:bodyPr/>
        <a:lstStyle/>
        <a:p>
          <a:endParaRPr lang="en-AU"/>
        </a:p>
      </dgm:t>
    </dgm:pt>
    <dgm:pt modelId="{E974F2C6-299C-448C-93ED-056C2C37C539}" type="pres">
      <dgm:prSet presAssocID="{9D60F0E5-D7A2-4B9F-960A-F6AD4C336DD0}" presName="spNode" presStyleCnt="0"/>
      <dgm:spPr/>
    </dgm:pt>
    <dgm:pt modelId="{C576B112-512A-469C-91AF-0D993CC9CDB5}" type="pres">
      <dgm:prSet presAssocID="{FF2F124D-7925-410C-B111-C4798CF2BCD9}" presName="sibTrans" presStyleLbl="sibTrans1D1" presStyleIdx="2" presStyleCnt="5"/>
      <dgm:spPr/>
      <dgm:t>
        <a:bodyPr/>
        <a:lstStyle/>
        <a:p>
          <a:endParaRPr lang="en-AU"/>
        </a:p>
      </dgm:t>
    </dgm:pt>
    <dgm:pt modelId="{964AA0F4-9949-4043-8089-25935A03DA85}" type="pres">
      <dgm:prSet presAssocID="{2A21AA25-1C5E-43F0-8B30-E0714F8F3FB1}" presName="node" presStyleLbl="node1" presStyleIdx="3" presStyleCnt="5" custScaleY="124697">
        <dgm:presLayoutVars>
          <dgm:bulletEnabled val="1"/>
        </dgm:presLayoutVars>
      </dgm:prSet>
      <dgm:spPr/>
      <dgm:t>
        <a:bodyPr/>
        <a:lstStyle/>
        <a:p>
          <a:endParaRPr lang="en-AU"/>
        </a:p>
      </dgm:t>
    </dgm:pt>
    <dgm:pt modelId="{CD492726-EA33-4E00-A886-10530DEED351}" type="pres">
      <dgm:prSet presAssocID="{2A21AA25-1C5E-43F0-8B30-E0714F8F3FB1}" presName="spNode" presStyleCnt="0"/>
      <dgm:spPr/>
    </dgm:pt>
    <dgm:pt modelId="{C4EE4260-2306-4492-A37E-2F3ADA7EA41E}" type="pres">
      <dgm:prSet presAssocID="{6CEECD15-5A6C-4C3E-8446-0CC82EB76CEA}" presName="sibTrans" presStyleLbl="sibTrans1D1" presStyleIdx="3" presStyleCnt="5"/>
      <dgm:spPr/>
      <dgm:t>
        <a:bodyPr/>
        <a:lstStyle/>
        <a:p>
          <a:endParaRPr lang="en-AU"/>
        </a:p>
      </dgm:t>
    </dgm:pt>
    <dgm:pt modelId="{A4AA18FD-8F1E-4A82-A0F4-495C3B9D31E7}" type="pres">
      <dgm:prSet presAssocID="{0FC9F73D-E189-4D71-9FCA-64727B4EED0A}" presName="node" presStyleLbl="node1" presStyleIdx="4" presStyleCnt="5">
        <dgm:presLayoutVars>
          <dgm:bulletEnabled val="1"/>
        </dgm:presLayoutVars>
      </dgm:prSet>
      <dgm:spPr/>
      <dgm:t>
        <a:bodyPr/>
        <a:lstStyle/>
        <a:p>
          <a:endParaRPr lang="en-AU"/>
        </a:p>
      </dgm:t>
    </dgm:pt>
    <dgm:pt modelId="{3EE98F72-7248-4A6F-8108-344A7CB8DE26}" type="pres">
      <dgm:prSet presAssocID="{0FC9F73D-E189-4D71-9FCA-64727B4EED0A}" presName="spNode" presStyleCnt="0"/>
      <dgm:spPr/>
    </dgm:pt>
    <dgm:pt modelId="{E0D4E574-34B0-41A4-82E0-0B65CB31C536}" type="pres">
      <dgm:prSet presAssocID="{A5308DFF-7A28-43E1-999D-0AEE2376DE68}" presName="sibTrans" presStyleLbl="sibTrans1D1" presStyleIdx="4" presStyleCnt="5"/>
      <dgm:spPr/>
      <dgm:t>
        <a:bodyPr/>
        <a:lstStyle/>
        <a:p>
          <a:endParaRPr lang="en-AU"/>
        </a:p>
      </dgm:t>
    </dgm:pt>
  </dgm:ptLst>
  <dgm:cxnLst>
    <dgm:cxn modelId="{01E8A537-615E-426D-BC4D-1FFE8B033E2B}" type="presOf" srcId="{A0113FF6-8181-4D06-BB67-CCADA2675932}" destId="{07378ABD-3DE2-4E3D-B1F1-2F2B9F39191E}" srcOrd="0" destOrd="0" presId="urn:microsoft.com/office/officeart/2005/8/layout/cycle5"/>
    <dgm:cxn modelId="{79B2B00C-3D9C-491D-8A1E-D4E6274C652E}" type="presOf" srcId="{FF2F124D-7925-410C-B111-C4798CF2BCD9}" destId="{C576B112-512A-469C-91AF-0D993CC9CDB5}" srcOrd="0" destOrd="0" presId="urn:microsoft.com/office/officeart/2005/8/layout/cycle5"/>
    <dgm:cxn modelId="{CFFDF00D-688D-4AAF-AD98-23B12117F9F2}" type="presOf" srcId="{64ED8DA2-3145-4749-A587-BB10CAC5C530}" destId="{97FF2C63-8F6E-45AF-9744-C365779237DE}" srcOrd="0" destOrd="0" presId="urn:microsoft.com/office/officeart/2005/8/layout/cycle5"/>
    <dgm:cxn modelId="{333AA37C-A8B7-440F-8E9F-BC3499383525}" type="presOf" srcId="{E264CACD-ED07-44B6-AF89-F225734D8C1D}" destId="{10F02638-35C6-4487-AE70-8BFE505014E4}" srcOrd="0" destOrd="0" presId="urn:microsoft.com/office/officeart/2005/8/layout/cycle5"/>
    <dgm:cxn modelId="{9C96CA1F-1BE8-47CB-8533-4DE3C529B385}" srcId="{A0113FF6-8181-4D06-BB67-CCADA2675932}" destId="{84F2640C-2B06-4973-8DDE-79332E64A353}" srcOrd="1" destOrd="0" parTransId="{A8F992A2-1B70-4A65-AF38-491CE1B44F52}" sibTransId="{E264CACD-ED07-44B6-AF89-F225734D8C1D}"/>
    <dgm:cxn modelId="{AFB392AA-04AC-42D3-A0B5-92B3257449E9}" type="presOf" srcId="{0FC9F73D-E189-4D71-9FCA-64727B4EED0A}" destId="{A4AA18FD-8F1E-4A82-A0F4-495C3B9D31E7}" srcOrd="0" destOrd="0" presId="urn:microsoft.com/office/officeart/2005/8/layout/cycle5"/>
    <dgm:cxn modelId="{45065AF8-8493-4EBA-ABCC-39BB67235892}" type="presOf" srcId="{84F2640C-2B06-4973-8DDE-79332E64A353}" destId="{A882BFDB-3AE3-418C-9889-602591774A04}" srcOrd="0" destOrd="0" presId="urn:microsoft.com/office/officeart/2005/8/layout/cycle5"/>
    <dgm:cxn modelId="{C068D207-227E-47F8-A7FC-240DDC94D687}" type="presOf" srcId="{A5308DFF-7A28-43E1-999D-0AEE2376DE68}" destId="{E0D4E574-34B0-41A4-82E0-0B65CB31C536}" srcOrd="0" destOrd="0" presId="urn:microsoft.com/office/officeart/2005/8/layout/cycle5"/>
    <dgm:cxn modelId="{1834F845-5EF9-4075-82A0-5599AC6362AA}" srcId="{A0113FF6-8181-4D06-BB67-CCADA2675932}" destId="{9D60F0E5-D7A2-4B9F-960A-F6AD4C336DD0}" srcOrd="2" destOrd="0" parTransId="{79DE1859-E467-4F9F-88D6-F63EF07052D7}" sibTransId="{FF2F124D-7925-410C-B111-C4798CF2BCD9}"/>
    <dgm:cxn modelId="{1E48F39D-4E8B-4E16-8022-8B92657744D9}" srcId="{A0113FF6-8181-4D06-BB67-CCADA2675932}" destId="{64ED8DA2-3145-4749-A587-BB10CAC5C530}" srcOrd="0" destOrd="0" parTransId="{2D9273E2-32DE-4949-82CF-259FE32C2DC4}" sibTransId="{F5E1DB0D-A928-4195-9686-072B827BEACC}"/>
    <dgm:cxn modelId="{5FCC2E39-05FF-4A9D-BA27-69DE9B60399A}" type="presOf" srcId="{F5E1DB0D-A928-4195-9686-072B827BEACC}" destId="{5705FC9D-F11E-404D-A322-FF63564B552F}" srcOrd="0" destOrd="0" presId="urn:microsoft.com/office/officeart/2005/8/layout/cycle5"/>
    <dgm:cxn modelId="{E8F35583-81F2-42EA-8563-591785433962}" type="presOf" srcId="{9D60F0E5-D7A2-4B9F-960A-F6AD4C336DD0}" destId="{9EF29E39-81CB-41EF-9066-61D34E3046A0}" srcOrd="0" destOrd="0" presId="urn:microsoft.com/office/officeart/2005/8/layout/cycle5"/>
    <dgm:cxn modelId="{1EC42E01-7454-4164-8629-853185AB05E4}" type="presOf" srcId="{2A21AA25-1C5E-43F0-8B30-E0714F8F3FB1}" destId="{964AA0F4-9949-4043-8089-25935A03DA85}" srcOrd="0" destOrd="0" presId="urn:microsoft.com/office/officeart/2005/8/layout/cycle5"/>
    <dgm:cxn modelId="{EEE0E449-2A48-4BDB-974B-88513E7CD4C5}" type="presOf" srcId="{6CEECD15-5A6C-4C3E-8446-0CC82EB76CEA}" destId="{C4EE4260-2306-4492-A37E-2F3ADA7EA41E}" srcOrd="0" destOrd="0" presId="urn:microsoft.com/office/officeart/2005/8/layout/cycle5"/>
    <dgm:cxn modelId="{B759FC09-25E9-47E1-A3BE-3E66B2E6274F}" srcId="{A0113FF6-8181-4D06-BB67-CCADA2675932}" destId="{0FC9F73D-E189-4D71-9FCA-64727B4EED0A}" srcOrd="4" destOrd="0" parTransId="{7D02A46C-CA45-4809-83F2-1B85126D71B5}" sibTransId="{A5308DFF-7A28-43E1-999D-0AEE2376DE68}"/>
    <dgm:cxn modelId="{9627AFB3-60FA-4095-963E-9DAA48CFBB88}" srcId="{A0113FF6-8181-4D06-BB67-CCADA2675932}" destId="{2A21AA25-1C5E-43F0-8B30-E0714F8F3FB1}" srcOrd="3" destOrd="0" parTransId="{62CC0227-D346-4363-A33A-B59826F884DA}" sibTransId="{6CEECD15-5A6C-4C3E-8446-0CC82EB76CEA}"/>
    <dgm:cxn modelId="{A414A948-C31C-41CF-AF1E-D731837FE001}" type="presParOf" srcId="{07378ABD-3DE2-4E3D-B1F1-2F2B9F39191E}" destId="{97FF2C63-8F6E-45AF-9744-C365779237DE}" srcOrd="0" destOrd="0" presId="urn:microsoft.com/office/officeart/2005/8/layout/cycle5"/>
    <dgm:cxn modelId="{1C0117F7-8AD0-4BCF-A898-A45862F970A8}" type="presParOf" srcId="{07378ABD-3DE2-4E3D-B1F1-2F2B9F39191E}" destId="{B9A986CB-0D01-4051-873A-F114C56E3AAD}" srcOrd="1" destOrd="0" presId="urn:microsoft.com/office/officeart/2005/8/layout/cycle5"/>
    <dgm:cxn modelId="{80AF2755-0007-4317-B3B6-86F56522395E}" type="presParOf" srcId="{07378ABD-3DE2-4E3D-B1F1-2F2B9F39191E}" destId="{5705FC9D-F11E-404D-A322-FF63564B552F}" srcOrd="2" destOrd="0" presId="urn:microsoft.com/office/officeart/2005/8/layout/cycle5"/>
    <dgm:cxn modelId="{F8A41343-F556-4DC2-BA5C-003FC59BAC84}" type="presParOf" srcId="{07378ABD-3DE2-4E3D-B1F1-2F2B9F39191E}" destId="{A882BFDB-3AE3-418C-9889-602591774A04}" srcOrd="3" destOrd="0" presId="urn:microsoft.com/office/officeart/2005/8/layout/cycle5"/>
    <dgm:cxn modelId="{ABCBDB33-EAA0-4352-8690-6B3EBD4C84EF}" type="presParOf" srcId="{07378ABD-3DE2-4E3D-B1F1-2F2B9F39191E}" destId="{78E1D78C-5FEF-48DF-A06A-06044D17C000}" srcOrd="4" destOrd="0" presId="urn:microsoft.com/office/officeart/2005/8/layout/cycle5"/>
    <dgm:cxn modelId="{046D4D54-030E-4F2E-A87A-414D987ED12F}" type="presParOf" srcId="{07378ABD-3DE2-4E3D-B1F1-2F2B9F39191E}" destId="{10F02638-35C6-4487-AE70-8BFE505014E4}" srcOrd="5" destOrd="0" presId="urn:microsoft.com/office/officeart/2005/8/layout/cycle5"/>
    <dgm:cxn modelId="{E8D18B8D-D8FB-46DD-B5A0-51C2410D6C63}" type="presParOf" srcId="{07378ABD-3DE2-4E3D-B1F1-2F2B9F39191E}" destId="{9EF29E39-81CB-41EF-9066-61D34E3046A0}" srcOrd="6" destOrd="0" presId="urn:microsoft.com/office/officeart/2005/8/layout/cycle5"/>
    <dgm:cxn modelId="{3A275040-630E-4705-A2FA-D8F959F2EEAA}" type="presParOf" srcId="{07378ABD-3DE2-4E3D-B1F1-2F2B9F39191E}" destId="{E974F2C6-299C-448C-93ED-056C2C37C539}" srcOrd="7" destOrd="0" presId="urn:microsoft.com/office/officeart/2005/8/layout/cycle5"/>
    <dgm:cxn modelId="{C61BAE29-5C35-4657-9EF9-C9AEE4189B32}" type="presParOf" srcId="{07378ABD-3DE2-4E3D-B1F1-2F2B9F39191E}" destId="{C576B112-512A-469C-91AF-0D993CC9CDB5}" srcOrd="8" destOrd="0" presId="urn:microsoft.com/office/officeart/2005/8/layout/cycle5"/>
    <dgm:cxn modelId="{F908BB65-F00F-418C-AD41-DA4A36E9EDAC}" type="presParOf" srcId="{07378ABD-3DE2-4E3D-B1F1-2F2B9F39191E}" destId="{964AA0F4-9949-4043-8089-25935A03DA85}" srcOrd="9" destOrd="0" presId="urn:microsoft.com/office/officeart/2005/8/layout/cycle5"/>
    <dgm:cxn modelId="{1EE2E710-D835-4234-A8DB-FBAD0EB2FE5A}" type="presParOf" srcId="{07378ABD-3DE2-4E3D-B1F1-2F2B9F39191E}" destId="{CD492726-EA33-4E00-A886-10530DEED351}" srcOrd="10" destOrd="0" presId="urn:microsoft.com/office/officeart/2005/8/layout/cycle5"/>
    <dgm:cxn modelId="{B0C091EC-3B12-40BF-80CB-BA5D940567CE}" type="presParOf" srcId="{07378ABD-3DE2-4E3D-B1F1-2F2B9F39191E}" destId="{C4EE4260-2306-4492-A37E-2F3ADA7EA41E}" srcOrd="11" destOrd="0" presId="urn:microsoft.com/office/officeart/2005/8/layout/cycle5"/>
    <dgm:cxn modelId="{BA89970C-AB9C-461F-BFBB-71F5DC1E8498}" type="presParOf" srcId="{07378ABD-3DE2-4E3D-B1F1-2F2B9F39191E}" destId="{A4AA18FD-8F1E-4A82-A0F4-495C3B9D31E7}" srcOrd="12" destOrd="0" presId="urn:microsoft.com/office/officeart/2005/8/layout/cycle5"/>
    <dgm:cxn modelId="{98FD1F1D-99FF-461A-9001-518D6845D973}" type="presParOf" srcId="{07378ABD-3DE2-4E3D-B1F1-2F2B9F39191E}" destId="{3EE98F72-7248-4A6F-8108-344A7CB8DE26}" srcOrd="13" destOrd="0" presId="urn:microsoft.com/office/officeart/2005/8/layout/cycle5"/>
    <dgm:cxn modelId="{B1D82A3D-2749-453F-A62A-30123862FB69}" type="presParOf" srcId="{07378ABD-3DE2-4E3D-B1F1-2F2B9F39191E}" destId="{E0D4E574-34B0-41A4-82E0-0B65CB31C536}"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EA906C-D908-4FBC-858D-04EB5C577411}"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AU"/>
        </a:p>
      </dgm:t>
    </dgm:pt>
    <dgm:pt modelId="{0ADB6552-5718-4C17-8B5D-454A7D46AAD0}">
      <dgm:prSet phldrT="[Text]"/>
      <dgm:spPr/>
      <dgm:t>
        <a:bodyPr/>
        <a:lstStyle/>
        <a:p>
          <a:r>
            <a:rPr lang="en-AU" dirty="0" smtClean="0"/>
            <a:t>Screening  </a:t>
          </a:r>
          <a:endParaRPr lang="en-AU" dirty="0"/>
        </a:p>
      </dgm:t>
    </dgm:pt>
    <dgm:pt modelId="{D1C49E96-7A98-4D43-9074-9C374D15F6EE}" type="parTrans" cxnId="{35906743-A2B8-4635-BCA2-935BE685554E}">
      <dgm:prSet/>
      <dgm:spPr/>
      <dgm:t>
        <a:bodyPr/>
        <a:lstStyle/>
        <a:p>
          <a:endParaRPr lang="en-AU"/>
        </a:p>
      </dgm:t>
    </dgm:pt>
    <dgm:pt modelId="{6B419F30-A449-44BE-A2F5-041355D92A80}" type="sibTrans" cxnId="{35906743-A2B8-4635-BCA2-935BE685554E}">
      <dgm:prSet/>
      <dgm:spPr/>
      <dgm:t>
        <a:bodyPr/>
        <a:lstStyle/>
        <a:p>
          <a:endParaRPr lang="en-AU"/>
        </a:p>
      </dgm:t>
    </dgm:pt>
    <dgm:pt modelId="{06F97559-C38E-422F-AADF-37761F42AC62}">
      <dgm:prSet phldrT="[Text]"/>
      <dgm:spPr/>
      <dgm:t>
        <a:bodyPr/>
        <a:lstStyle/>
        <a:p>
          <a:r>
            <a:rPr lang="en-AU" dirty="0" smtClean="0"/>
            <a:t>Baseline data</a:t>
          </a:r>
          <a:endParaRPr lang="en-AU" dirty="0"/>
        </a:p>
      </dgm:t>
    </dgm:pt>
    <dgm:pt modelId="{AB953722-E5C6-49F7-B4CE-C95345A0C817}" type="parTrans" cxnId="{1DCF0959-D218-4019-B11A-2D565A6FDF30}">
      <dgm:prSet/>
      <dgm:spPr/>
      <dgm:t>
        <a:bodyPr/>
        <a:lstStyle/>
        <a:p>
          <a:endParaRPr lang="en-AU"/>
        </a:p>
      </dgm:t>
    </dgm:pt>
    <dgm:pt modelId="{AD028815-F6DC-4D2F-8BCF-EA2891AE54A8}" type="sibTrans" cxnId="{1DCF0959-D218-4019-B11A-2D565A6FDF30}">
      <dgm:prSet/>
      <dgm:spPr/>
      <dgm:t>
        <a:bodyPr/>
        <a:lstStyle/>
        <a:p>
          <a:endParaRPr lang="en-AU"/>
        </a:p>
      </dgm:t>
    </dgm:pt>
    <dgm:pt modelId="{EF9527C3-BDED-4DF5-91AD-DA116AA94B78}">
      <dgm:prSet phldrT="[Text]"/>
      <dgm:spPr/>
      <dgm:t>
        <a:bodyPr/>
        <a:lstStyle/>
        <a:p>
          <a:r>
            <a:rPr lang="en-AU" dirty="0" smtClean="0"/>
            <a:t>Used to identify students’ needs and skill base</a:t>
          </a:r>
          <a:endParaRPr lang="en-AU" dirty="0"/>
        </a:p>
      </dgm:t>
    </dgm:pt>
    <dgm:pt modelId="{561FCE1D-C7E2-46C7-A26B-CE0EC2C93DEE}" type="parTrans" cxnId="{3B812942-06C1-45FF-83BF-CC2F03C6840D}">
      <dgm:prSet/>
      <dgm:spPr/>
      <dgm:t>
        <a:bodyPr/>
        <a:lstStyle/>
        <a:p>
          <a:endParaRPr lang="en-AU"/>
        </a:p>
      </dgm:t>
    </dgm:pt>
    <dgm:pt modelId="{19852A9A-530E-4C8D-9F3A-CC347C99C52B}" type="sibTrans" cxnId="{3B812942-06C1-45FF-83BF-CC2F03C6840D}">
      <dgm:prSet/>
      <dgm:spPr/>
      <dgm:t>
        <a:bodyPr/>
        <a:lstStyle/>
        <a:p>
          <a:endParaRPr lang="en-AU"/>
        </a:p>
      </dgm:t>
    </dgm:pt>
    <dgm:pt modelId="{D2E952A0-C35A-4CCD-93D1-F144AA37BE6D}">
      <dgm:prSet phldrT="[Text]"/>
      <dgm:spPr/>
      <dgm:t>
        <a:bodyPr/>
        <a:lstStyle/>
        <a:p>
          <a:r>
            <a:rPr lang="en-AU" dirty="0" smtClean="0"/>
            <a:t>Progress Monitoring</a:t>
          </a:r>
          <a:endParaRPr lang="en-AU" dirty="0"/>
        </a:p>
      </dgm:t>
    </dgm:pt>
    <dgm:pt modelId="{4C914F79-9788-4DD6-A68E-247816C1716E}" type="parTrans" cxnId="{E11C7BDE-CE2A-466D-ABCF-4916DCF1E65E}">
      <dgm:prSet/>
      <dgm:spPr/>
      <dgm:t>
        <a:bodyPr/>
        <a:lstStyle/>
        <a:p>
          <a:endParaRPr lang="en-AU"/>
        </a:p>
      </dgm:t>
    </dgm:pt>
    <dgm:pt modelId="{1716E387-4334-4744-ADB2-5B8841B61AB6}" type="sibTrans" cxnId="{E11C7BDE-CE2A-466D-ABCF-4916DCF1E65E}">
      <dgm:prSet/>
      <dgm:spPr/>
      <dgm:t>
        <a:bodyPr/>
        <a:lstStyle/>
        <a:p>
          <a:endParaRPr lang="en-AU"/>
        </a:p>
      </dgm:t>
    </dgm:pt>
    <dgm:pt modelId="{E46D46C2-D595-420D-A4DD-D964D82D0E22}">
      <dgm:prSet phldrT="[Text]"/>
      <dgm:spPr/>
      <dgm:t>
        <a:bodyPr/>
        <a:lstStyle/>
        <a:p>
          <a:r>
            <a:rPr lang="en-AU" dirty="0" smtClean="0"/>
            <a:t>Regular assessments to determine if students are making sufficient progress</a:t>
          </a:r>
          <a:endParaRPr lang="en-AU" dirty="0"/>
        </a:p>
      </dgm:t>
    </dgm:pt>
    <dgm:pt modelId="{F5D9055B-EE09-4B16-AB67-FE5333B34140}" type="parTrans" cxnId="{469E6BB8-9E87-4A27-A610-9D6E337D7674}">
      <dgm:prSet/>
      <dgm:spPr/>
      <dgm:t>
        <a:bodyPr/>
        <a:lstStyle/>
        <a:p>
          <a:endParaRPr lang="en-AU"/>
        </a:p>
      </dgm:t>
    </dgm:pt>
    <dgm:pt modelId="{EB761CD6-89A4-42F0-BFF8-47FF9017185B}" type="sibTrans" cxnId="{469E6BB8-9E87-4A27-A610-9D6E337D7674}">
      <dgm:prSet/>
      <dgm:spPr/>
      <dgm:t>
        <a:bodyPr/>
        <a:lstStyle/>
        <a:p>
          <a:endParaRPr lang="en-AU"/>
        </a:p>
      </dgm:t>
    </dgm:pt>
    <dgm:pt modelId="{A6DFBF34-CA73-40AC-B61F-313EEE971E15}">
      <dgm:prSet phldrT="[Text]"/>
      <dgm:spPr/>
      <dgm:t>
        <a:bodyPr/>
        <a:lstStyle/>
        <a:p>
          <a:r>
            <a:rPr lang="en-AU" dirty="0" smtClean="0"/>
            <a:t>Outcome Assessment</a:t>
          </a:r>
          <a:endParaRPr lang="en-AU" dirty="0"/>
        </a:p>
      </dgm:t>
    </dgm:pt>
    <dgm:pt modelId="{1A8A8B38-B757-43AE-93BA-982D4D61EE0B}" type="parTrans" cxnId="{77B11A07-4ACC-4684-B8BA-888064E67B7A}">
      <dgm:prSet/>
      <dgm:spPr/>
      <dgm:t>
        <a:bodyPr/>
        <a:lstStyle/>
        <a:p>
          <a:endParaRPr lang="en-AU"/>
        </a:p>
      </dgm:t>
    </dgm:pt>
    <dgm:pt modelId="{E3B5A13B-68E3-456E-88BA-82628C618D58}" type="sibTrans" cxnId="{77B11A07-4ACC-4684-B8BA-888064E67B7A}">
      <dgm:prSet/>
      <dgm:spPr/>
      <dgm:t>
        <a:bodyPr/>
        <a:lstStyle/>
        <a:p>
          <a:endParaRPr lang="en-AU"/>
        </a:p>
      </dgm:t>
    </dgm:pt>
    <dgm:pt modelId="{E7ECE56D-6175-48FC-ABFE-03106B4697DC}">
      <dgm:prSet phldrT="[Text]"/>
      <dgm:spPr/>
      <dgm:t>
        <a:bodyPr/>
        <a:lstStyle/>
        <a:p>
          <a:r>
            <a:rPr lang="en-AU" dirty="0" smtClean="0"/>
            <a:t>Used to evaluate the intervention, task design and curriculum choices</a:t>
          </a:r>
          <a:endParaRPr lang="en-AU" dirty="0"/>
        </a:p>
      </dgm:t>
    </dgm:pt>
    <dgm:pt modelId="{BE5364E2-F04A-44F5-BE01-EFABEF3CA1B8}" type="parTrans" cxnId="{EC66036B-4E15-4F7F-B57E-96A13A7CD825}">
      <dgm:prSet/>
      <dgm:spPr/>
      <dgm:t>
        <a:bodyPr/>
        <a:lstStyle/>
        <a:p>
          <a:endParaRPr lang="en-AU"/>
        </a:p>
      </dgm:t>
    </dgm:pt>
    <dgm:pt modelId="{95918BA7-EB02-4B1E-BA33-EBFFF07EE41C}" type="sibTrans" cxnId="{EC66036B-4E15-4F7F-B57E-96A13A7CD825}">
      <dgm:prSet/>
      <dgm:spPr/>
      <dgm:t>
        <a:bodyPr/>
        <a:lstStyle/>
        <a:p>
          <a:endParaRPr lang="en-AU"/>
        </a:p>
      </dgm:t>
    </dgm:pt>
    <dgm:pt modelId="{C102F218-6C1D-49C1-9E6A-78547F99008B}">
      <dgm:prSet phldrT="[Text]"/>
      <dgm:spPr/>
      <dgm:t>
        <a:bodyPr/>
        <a:lstStyle/>
        <a:p>
          <a:r>
            <a:rPr lang="en-AU" dirty="0" smtClean="0"/>
            <a:t>Term 4 whole-school data collection and analysis</a:t>
          </a:r>
          <a:endParaRPr lang="en-AU" dirty="0"/>
        </a:p>
      </dgm:t>
    </dgm:pt>
    <dgm:pt modelId="{F52568EF-1AB0-48A0-8805-F942134E3BE3}" type="parTrans" cxnId="{C5D8F6B3-4094-47C4-B60F-7F0AC06BD1C3}">
      <dgm:prSet/>
      <dgm:spPr/>
      <dgm:t>
        <a:bodyPr/>
        <a:lstStyle/>
        <a:p>
          <a:endParaRPr lang="en-AU"/>
        </a:p>
      </dgm:t>
    </dgm:pt>
    <dgm:pt modelId="{C6F6FE08-D276-4ADD-8C37-412AFE9CD6DF}" type="sibTrans" cxnId="{C5D8F6B3-4094-47C4-B60F-7F0AC06BD1C3}">
      <dgm:prSet/>
      <dgm:spPr/>
      <dgm:t>
        <a:bodyPr/>
        <a:lstStyle/>
        <a:p>
          <a:endParaRPr lang="en-AU"/>
        </a:p>
      </dgm:t>
    </dgm:pt>
    <dgm:pt modelId="{027F4110-BD85-4F3A-844A-F4010E3956C2}">
      <dgm:prSet phldrT="[Text]"/>
      <dgm:spPr/>
      <dgm:t>
        <a:bodyPr/>
        <a:lstStyle/>
        <a:p>
          <a:r>
            <a:rPr lang="en-AU" dirty="0" smtClean="0"/>
            <a:t>Used to analyse the effectiveness of instruction</a:t>
          </a:r>
          <a:endParaRPr lang="en-AU" dirty="0"/>
        </a:p>
      </dgm:t>
    </dgm:pt>
    <dgm:pt modelId="{798B989C-E041-4DFA-97BC-9F4BC285A45E}" type="parTrans" cxnId="{F8B96747-9509-4FE9-AF64-15B2DD07001B}">
      <dgm:prSet/>
      <dgm:spPr/>
      <dgm:t>
        <a:bodyPr/>
        <a:lstStyle/>
        <a:p>
          <a:endParaRPr lang="en-AU"/>
        </a:p>
      </dgm:t>
    </dgm:pt>
    <dgm:pt modelId="{8FC87851-9BA3-48F1-ABBA-7F4420F1C1BF}" type="sibTrans" cxnId="{F8B96747-9509-4FE9-AF64-15B2DD07001B}">
      <dgm:prSet/>
      <dgm:spPr/>
      <dgm:t>
        <a:bodyPr/>
        <a:lstStyle/>
        <a:p>
          <a:endParaRPr lang="en-AU"/>
        </a:p>
      </dgm:t>
    </dgm:pt>
    <dgm:pt modelId="{134B5779-1ACA-4B8E-A050-C24F2D45094C}" type="pres">
      <dgm:prSet presAssocID="{14EA906C-D908-4FBC-858D-04EB5C577411}" presName="Name0" presStyleCnt="0">
        <dgm:presLayoutVars>
          <dgm:chMax val="7"/>
          <dgm:dir/>
          <dgm:animLvl val="lvl"/>
          <dgm:resizeHandles val="exact"/>
        </dgm:presLayoutVars>
      </dgm:prSet>
      <dgm:spPr/>
      <dgm:t>
        <a:bodyPr/>
        <a:lstStyle/>
        <a:p>
          <a:endParaRPr lang="en-AU"/>
        </a:p>
      </dgm:t>
    </dgm:pt>
    <dgm:pt modelId="{221B56E8-3511-4E74-81FB-B6D1C7C17A50}" type="pres">
      <dgm:prSet presAssocID="{0ADB6552-5718-4C17-8B5D-454A7D46AAD0}" presName="circle1" presStyleLbl="node1" presStyleIdx="0" presStyleCnt="3"/>
      <dgm:spPr/>
    </dgm:pt>
    <dgm:pt modelId="{13405B4F-3F79-430E-876D-88498D927E8E}" type="pres">
      <dgm:prSet presAssocID="{0ADB6552-5718-4C17-8B5D-454A7D46AAD0}" presName="space" presStyleCnt="0"/>
      <dgm:spPr/>
    </dgm:pt>
    <dgm:pt modelId="{DB2AB8EE-32FE-44D6-815C-2C3EBD7FC2F1}" type="pres">
      <dgm:prSet presAssocID="{0ADB6552-5718-4C17-8B5D-454A7D46AAD0}" presName="rect1" presStyleLbl="alignAcc1" presStyleIdx="0" presStyleCnt="3"/>
      <dgm:spPr/>
      <dgm:t>
        <a:bodyPr/>
        <a:lstStyle/>
        <a:p>
          <a:endParaRPr lang="en-AU"/>
        </a:p>
      </dgm:t>
    </dgm:pt>
    <dgm:pt modelId="{A9546C1A-707B-4028-8330-62B6B174719F}" type="pres">
      <dgm:prSet presAssocID="{D2E952A0-C35A-4CCD-93D1-F144AA37BE6D}" presName="vertSpace2" presStyleLbl="node1" presStyleIdx="0" presStyleCnt="3"/>
      <dgm:spPr/>
    </dgm:pt>
    <dgm:pt modelId="{BC31F9DF-E30B-479D-9687-BC51A8677DAF}" type="pres">
      <dgm:prSet presAssocID="{D2E952A0-C35A-4CCD-93D1-F144AA37BE6D}" presName="circle2" presStyleLbl="node1" presStyleIdx="1" presStyleCnt="3"/>
      <dgm:spPr/>
    </dgm:pt>
    <dgm:pt modelId="{48F56117-ABD0-4B51-A115-7CDE591711B5}" type="pres">
      <dgm:prSet presAssocID="{D2E952A0-C35A-4CCD-93D1-F144AA37BE6D}" presName="rect2" presStyleLbl="alignAcc1" presStyleIdx="1" presStyleCnt="3"/>
      <dgm:spPr/>
      <dgm:t>
        <a:bodyPr/>
        <a:lstStyle/>
        <a:p>
          <a:endParaRPr lang="en-AU"/>
        </a:p>
      </dgm:t>
    </dgm:pt>
    <dgm:pt modelId="{7DEABC73-F935-430D-92CC-6C669209BE8D}" type="pres">
      <dgm:prSet presAssocID="{A6DFBF34-CA73-40AC-B61F-313EEE971E15}" presName="vertSpace3" presStyleLbl="node1" presStyleIdx="1" presStyleCnt="3"/>
      <dgm:spPr/>
    </dgm:pt>
    <dgm:pt modelId="{ED2B6A5D-AAB1-4E9B-9D1D-D0FC879261D8}" type="pres">
      <dgm:prSet presAssocID="{A6DFBF34-CA73-40AC-B61F-313EEE971E15}" presName="circle3" presStyleLbl="node1" presStyleIdx="2" presStyleCnt="3"/>
      <dgm:spPr/>
    </dgm:pt>
    <dgm:pt modelId="{0765D367-965C-47EA-ADFA-110A3C31C172}" type="pres">
      <dgm:prSet presAssocID="{A6DFBF34-CA73-40AC-B61F-313EEE971E15}" presName="rect3" presStyleLbl="alignAcc1" presStyleIdx="2" presStyleCnt="3"/>
      <dgm:spPr/>
      <dgm:t>
        <a:bodyPr/>
        <a:lstStyle/>
        <a:p>
          <a:endParaRPr lang="en-AU"/>
        </a:p>
      </dgm:t>
    </dgm:pt>
    <dgm:pt modelId="{2E4A5ED6-0B13-4D9D-BB83-C551F34E1D1A}" type="pres">
      <dgm:prSet presAssocID="{0ADB6552-5718-4C17-8B5D-454A7D46AAD0}" presName="rect1ParTx" presStyleLbl="alignAcc1" presStyleIdx="2" presStyleCnt="3">
        <dgm:presLayoutVars>
          <dgm:chMax val="1"/>
          <dgm:bulletEnabled val="1"/>
        </dgm:presLayoutVars>
      </dgm:prSet>
      <dgm:spPr/>
      <dgm:t>
        <a:bodyPr/>
        <a:lstStyle/>
        <a:p>
          <a:endParaRPr lang="en-AU"/>
        </a:p>
      </dgm:t>
    </dgm:pt>
    <dgm:pt modelId="{0597F0CB-311F-4CAB-858D-60AC39865764}" type="pres">
      <dgm:prSet presAssocID="{0ADB6552-5718-4C17-8B5D-454A7D46AAD0}" presName="rect1ChTx" presStyleLbl="alignAcc1" presStyleIdx="2" presStyleCnt="3">
        <dgm:presLayoutVars>
          <dgm:bulletEnabled val="1"/>
        </dgm:presLayoutVars>
      </dgm:prSet>
      <dgm:spPr/>
      <dgm:t>
        <a:bodyPr/>
        <a:lstStyle/>
        <a:p>
          <a:endParaRPr lang="en-AU"/>
        </a:p>
      </dgm:t>
    </dgm:pt>
    <dgm:pt modelId="{617091DA-8F34-4166-B0A9-939218B1979E}" type="pres">
      <dgm:prSet presAssocID="{D2E952A0-C35A-4CCD-93D1-F144AA37BE6D}" presName="rect2ParTx" presStyleLbl="alignAcc1" presStyleIdx="2" presStyleCnt="3">
        <dgm:presLayoutVars>
          <dgm:chMax val="1"/>
          <dgm:bulletEnabled val="1"/>
        </dgm:presLayoutVars>
      </dgm:prSet>
      <dgm:spPr/>
      <dgm:t>
        <a:bodyPr/>
        <a:lstStyle/>
        <a:p>
          <a:endParaRPr lang="en-AU"/>
        </a:p>
      </dgm:t>
    </dgm:pt>
    <dgm:pt modelId="{8E92E285-2D8D-4FFB-9808-0B81E730ED0A}" type="pres">
      <dgm:prSet presAssocID="{D2E952A0-C35A-4CCD-93D1-F144AA37BE6D}" presName="rect2ChTx" presStyleLbl="alignAcc1" presStyleIdx="2" presStyleCnt="3">
        <dgm:presLayoutVars>
          <dgm:bulletEnabled val="1"/>
        </dgm:presLayoutVars>
      </dgm:prSet>
      <dgm:spPr/>
      <dgm:t>
        <a:bodyPr/>
        <a:lstStyle/>
        <a:p>
          <a:endParaRPr lang="en-AU"/>
        </a:p>
      </dgm:t>
    </dgm:pt>
    <dgm:pt modelId="{904D51BA-7757-48B5-A6B1-C989B7466C4C}" type="pres">
      <dgm:prSet presAssocID="{A6DFBF34-CA73-40AC-B61F-313EEE971E15}" presName="rect3ParTx" presStyleLbl="alignAcc1" presStyleIdx="2" presStyleCnt="3">
        <dgm:presLayoutVars>
          <dgm:chMax val="1"/>
          <dgm:bulletEnabled val="1"/>
        </dgm:presLayoutVars>
      </dgm:prSet>
      <dgm:spPr/>
      <dgm:t>
        <a:bodyPr/>
        <a:lstStyle/>
        <a:p>
          <a:endParaRPr lang="en-AU"/>
        </a:p>
      </dgm:t>
    </dgm:pt>
    <dgm:pt modelId="{34D430E1-85FF-4F17-A600-3BC6E9F48565}" type="pres">
      <dgm:prSet presAssocID="{A6DFBF34-CA73-40AC-B61F-313EEE971E15}" presName="rect3ChTx" presStyleLbl="alignAcc1" presStyleIdx="2" presStyleCnt="3">
        <dgm:presLayoutVars>
          <dgm:bulletEnabled val="1"/>
        </dgm:presLayoutVars>
      </dgm:prSet>
      <dgm:spPr/>
      <dgm:t>
        <a:bodyPr/>
        <a:lstStyle/>
        <a:p>
          <a:endParaRPr lang="en-AU"/>
        </a:p>
      </dgm:t>
    </dgm:pt>
  </dgm:ptLst>
  <dgm:cxnLst>
    <dgm:cxn modelId="{A16CFFF8-25BC-49F0-86C0-19D61C346EAE}" type="presOf" srcId="{D2E952A0-C35A-4CCD-93D1-F144AA37BE6D}" destId="{48F56117-ABD0-4B51-A115-7CDE591711B5}" srcOrd="0" destOrd="0" presId="urn:microsoft.com/office/officeart/2005/8/layout/target3"/>
    <dgm:cxn modelId="{164C3672-AEAF-4198-8747-138B68D16E8C}" type="presOf" srcId="{14EA906C-D908-4FBC-858D-04EB5C577411}" destId="{134B5779-1ACA-4B8E-A050-C24F2D45094C}" srcOrd="0" destOrd="0" presId="urn:microsoft.com/office/officeart/2005/8/layout/target3"/>
    <dgm:cxn modelId="{C5D8F6B3-4094-47C4-B60F-7F0AC06BD1C3}" srcId="{A6DFBF34-CA73-40AC-B61F-313EEE971E15}" destId="{C102F218-6C1D-49C1-9E6A-78547F99008B}" srcOrd="1" destOrd="0" parTransId="{F52568EF-1AB0-48A0-8805-F942134E3BE3}" sibTransId="{C6F6FE08-D276-4ADD-8C37-412AFE9CD6DF}"/>
    <dgm:cxn modelId="{E11C7BDE-CE2A-466D-ABCF-4916DCF1E65E}" srcId="{14EA906C-D908-4FBC-858D-04EB5C577411}" destId="{D2E952A0-C35A-4CCD-93D1-F144AA37BE6D}" srcOrd="1" destOrd="0" parTransId="{4C914F79-9788-4DD6-A68E-247816C1716E}" sibTransId="{1716E387-4334-4744-ADB2-5B8841B61AB6}"/>
    <dgm:cxn modelId="{C919B8A7-2640-4BDB-BD5D-2FB9B683D29F}" type="presOf" srcId="{C102F218-6C1D-49C1-9E6A-78547F99008B}" destId="{34D430E1-85FF-4F17-A600-3BC6E9F48565}" srcOrd="0" destOrd="1" presId="urn:microsoft.com/office/officeart/2005/8/layout/target3"/>
    <dgm:cxn modelId="{37C1C5CB-89A0-428B-BD04-20EE5C52D999}" type="presOf" srcId="{EF9527C3-BDED-4DF5-91AD-DA116AA94B78}" destId="{0597F0CB-311F-4CAB-858D-60AC39865764}" srcOrd="0" destOrd="1" presId="urn:microsoft.com/office/officeart/2005/8/layout/target3"/>
    <dgm:cxn modelId="{77B11A07-4ACC-4684-B8BA-888064E67B7A}" srcId="{14EA906C-D908-4FBC-858D-04EB5C577411}" destId="{A6DFBF34-CA73-40AC-B61F-313EEE971E15}" srcOrd="2" destOrd="0" parTransId="{1A8A8B38-B757-43AE-93BA-982D4D61EE0B}" sibTransId="{E3B5A13B-68E3-456E-88BA-82628C618D58}"/>
    <dgm:cxn modelId="{35906743-A2B8-4635-BCA2-935BE685554E}" srcId="{14EA906C-D908-4FBC-858D-04EB5C577411}" destId="{0ADB6552-5718-4C17-8B5D-454A7D46AAD0}" srcOrd="0" destOrd="0" parTransId="{D1C49E96-7A98-4D43-9074-9C374D15F6EE}" sibTransId="{6B419F30-A449-44BE-A2F5-041355D92A80}"/>
    <dgm:cxn modelId="{969C3258-BEB1-416A-9A4D-726F2638C7F4}" type="presOf" srcId="{E7ECE56D-6175-48FC-ABFE-03106B4697DC}" destId="{34D430E1-85FF-4F17-A600-3BC6E9F48565}" srcOrd="0" destOrd="0" presId="urn:microsoft.com/office/officeart/2005/8/layout/target3"/>
    <dgm:cxn modelId="{C6B033E0-EE50-46A1-9322-506746B1D3B7}" type="presOf" srcId="{A6DFBF34-CA73-40AC-B61F-313EEE971E15}" destId="{0765D367-965C-47EA-ADFA-110A3C31C172}" srcOrd="0" destOrd="0" presId="urn:microsoft.com/office/officeart/2005/8/layout/target3"/>
    <dgm:cxn modelId="{DB8B10DA-54E8-4940-9823-D2C4C5D9F326}" type="presOf" srcId="{027F4110-BD85-4F3A-844A-F4010E3956C2}" destId="{8E92E285-2D8D-4FFB-9808-0B81E730ED0A}" srcOrd="0" destOrd="1" presId="urn:microsoft.com/office/officeart/2005/8/layout/target3"/>
    <dgm:cxn modelId="{1DCF0959-D218-4019-B11A-2D565A6FDF30}" srcId="{0ADB6552-5718-4C17-8B5D-454A7D46AAD0}" destId="{06F97559-C38E-422F-AADF-37761F42AC62}" srcOrd="0" destOrd="0" parTransId="{AB953722-E5C6-49F7-B4CE-C95345A0C817}" sibTransId="{AD028815-F6DC-4D2F-8BCF-EA2891AE54A8}"/>
    <dgm:cxn modelId="{2CC57C89-1919-4B9B-A595-50ABCF485623}" type="presOf" srcId="{06F97559-C38E-422F-AADF-37761F42AC62}" destId="{0597F0CB-311F-4CAB-858D-60AC39865764}" srcOrd="0" destOrd="0" presId="urn:microsoft.com/office/officeart/2005/8/layout/target3"/>
    <dgm:cxn modelId="{3B812942-06C1-45FF-83BF-CC2F03C6840D}" srcId="{0ADB6552-5718-4C17-8B5D-454A7D46AAD0}" destId="{EF9527C3-BDED-4DF5-91AD-DA116AA94B78}" srcOrd="1" destOrd="0" parTransId="{561FCE1D-C7E2-46C7-A26B-CE0EC2C93DEE}" sibTransId="{19852A9A-530E-4C8D-9F3A-CC347C99C52B}"/>
    <dgm:cxn modelId="{76A07CF1-5ADE-4524-BCB3-2653AF6E2374}" type="presOf" srcId="{D2E952A0-C35A-4CCD-93D1-F144AA37BE6D}" destId="{617091DA-8F34-4166-B0A9-939218B1979E}" srcOrd="1" destOrd="0" presId="urn:microsoft.com/office/officeart/2005/8/layout/target3"/>
    <dgm:cxn modelId="{007998F2-1400-420C-B602-4462BAAB38EF}" type="presOf" srcId="{0ADB6552-5718-4C17-8B5D-454A7D46AAD0}" destId="{2E4A5ED6-0B13-4D9D-BB83-C551F34E1D1A}" srcOrd="1" destOrd="0" presId="urn:microsoft.com/office/officeart/2005/8/layout/target3"/>
    <dgm:cxn modelId="{7C1C37D1-68AD-47D5-B544-3890AC60C362}" type="presOf" srcId="{A6DFBF34-CA73-40AC-B61F-313EEE971E15}" destId="{904D51BA-7757-48B5-A6B1-C989B7466C4C}" srcOrd="1" destOrd="0" presId="urn:microsoft.com/office/officeart/2005/8/layout/target3"/>
    <dgm:cxn modelId="{DB8B673F-90EE-4C83-ADC7-AA53461D5E6A}" type="presOf" srcId="{0ADB6552-5718-4C17-8B5D-454A7D46AAD0}" destId="{DB2AB8EE-32FE-44D6-815C-2C3EBD7FC2F1}" srcOrd="0" destOrd="0" presId="urn:microsoft.com/office/officeart/2005/8/layout/target3"/>
    <dgm:cxn modelId="{67986C52-B288-442C-B1AB-3327D2CAB0C7}" type="presOf" srcId="{E46D46C2-D595-420D-A4DD-D964D82D0E22}" destId="{8E92E285-2D8D-4FFB-9808-0B81E730ED0A}" srcOrd="0" destOrd="0" presId="urn:microsoft.com/office/officeart/2005/8/layout/target3"/>
    <dgm:cxn modelId="{EC66036B-4E15-4F7F-B57E-96A13A7CD825}" srcId="{A6DFBF34-CA73-40AC-B61F-313EEE971E15}" destId="{E7ECE56D-6175-48FC-ABFE-03106B4697DC}" srcOrd="0" destOrd="0" parTransId="{BE5364E2-F04A-44F5-BE01-EFABEF3CA1B8}" sibTransId="{95918BA7-EB02-4B1E-BA33-EBFFF07EE41C}"/>
    <dgm:cxn modelId="{F8B96747-9509-4FE9-AF64-15B2DD07001B}" srcId="{D2E952A0-C35A-4CCD-93D1-F144AA37BE6D}" destId="{027F4110-BD85-4F3A-844A-F4010E3956C2}" srcOrd="1" destOrd="0" parTransId="{798B989C-E041-4DFA-97BC-9F4BC285A45E}" sibTransId="{8FC87851-9BA3-48F1-ABBA-7F4420F1C1BF}"/>
    <dgm:cxn modelId="{469E6BB8-9E87-4A27-A610-9D6E337D7674}" srcId="{D2E952A0-C35A-4CCD-93D1-F144AA37BE6D}" destId="{E46D46C2-D595-420D-A4DD-D964D82D0E22}" srcOrd="0" destOrd="0" parTransId="{F5D9055B-EE09-4B16-AB67-FE5333B34140}" sibTransId="{EB761CD6-89A4-42F0-BFF8-47FF9017185B}"/>
    <dgm:cxn modelId="{A2A46E50-5B4C-43B6-B133-F52D7F477684}" type="presParOf" srcId="{134B5779-1ACA-4B8E-A050-C24F2D45094C}" destId="{221B56E8-3511-4E74-81FB-B6D1C7C17A50}" srcOrd="0" destOrd="0" presId="urn:microsoft.com/office/officeart/2005/8/layout/target3"/>
    <dgm:cxn modelId="{4BB67526-675F-4357-95D3-C957250CA18A}" type="presParOf" srcId="{134B5779-1ACA-4B8E-A050-C24F2D45094C}" destId="{13405B4F-3F79-430E-876D-88498D927E8E}" srcOrd="1" destOrd="0" presId="urn:microsoft.com/office/officeart/2005/8/layout/target3"/>
    <dgm:cxn modelId="{39C3DFF6-FCFF-4B77-931E-1D9B1EC35083}" type="presParOf" srcId="{134B5779-1ACA-4B8E-A050-C24F2D45094C}" destId="{DB2AB8EE-32FE-44D6-815C-2C3EBD7FC2F1}" srcOrd="2" destOrd="0" presId="urn:microsoft.com/office/officeart/2005/8/layout/target3"/>
    <dgm:cxn modelId="{80DD3961-1C76-4617-9B01-058968ACFA68}" type="presParOf" srcId="{134B5779-1ACA-4B8E-A050-C24F2D45094C}" destId="{A9546C1A-707B-4028-8330-62B6B174719F}" srcOrd="3" destOrd="0" presId="urn:microsoft.com/office/officeart/2005/8/layout/target3"/>
    <dgm:cxn modelId="{383E1819-FB51-48A1-A290-8B2C4589C9E2}" type="presParOf" srcId="{134B5779-1ACA-4B8E-A050-C24F2D45094C}" destId="{BC31F9DF-E30B-479D-9687-BC51A8677DAF}" srcOrd="4" destOrd="0" presId="urn:microsoft.com/office/officeart/2005/8/layout/target3"/>
    <dgm:cxn modelId="{0CA48085-5DF2-41FB-BE47-95C71CD3C25B}" type="presParOf" srcId="{134B5779-1ACA-4B8E-A050-C24F2D45094C}" destId="{48F56117-ABD0-4B51-A115-7CDE591711B5}" srcOrd="5" destOrd="0" presId="urn:microsoft.com/office/officeart/2005/8/layout/target3"/>
    <dgm:cxn modelId="{10D5C878-6771-4092-82FB-E0847BC58207}" type="presParOf" srcId="{134B5779-1ACA-4B8E-A050-C24F2D45094C}" destId="{7DEABC73-F935-430D-92CC-6C669209BE8D}" srcOrd="6" destOrd="0" presId="urn:microsoft.com/office/officeart/2005/8/layout/target3"/>
    <dgm:cxn modelId="{D178C0EA-1453-4A69-9D59-0B5717B9785A}" type="presParOf" srcId="{134B5779-1ACA-4B8E-A050-C24F2D45094C}" destId="{ED2B6A5D-AAB1-4E9B-9D1D-D0FC879261D8}" srcOrd="7" destOrd="0" presId="urn:microsoft.com/office/officeart/2005/8/layout/target3"/>
    <dgm:cxn modelId="{4BB97AB1-675A-4002-BF00-82F881E7BBCE}" type="presParOf" srcId="{134B5779-1ACA-4B8E-A050-C24F2D45094C}" destId="{0765D367-965C-47EA-ADFA-110A3C31C172}" srcOrd="8" destOrd="0" presId="urn:microsoft.com/office/officeart/2005/8/layout/target3"/>
    <dgm:cxn modelId="{3E904B7A-323F-4895-A985-042590BCFE35}" type="presParOf" srcId="{134B5779-1ACA-4B8E-A050-C24F2D45094C}" destId="{2E4A5ED6-0B13-4D9D-BB83-C551F34E1D1A}" srcOrd="9" destOrd="0" presId="urn:microsoft.com/office/officeart/2005/8/layout/target3"/>
    <dgm:cxn modelId="{D2887985-1887-4E00-9DB0-CB364F6D7372}" type="presParOf" srcId="{134B5779-1ACA-4B8E-A050-C24F2D45094C}" destId="{0597F0CB-311F-4CAB-858D-60AC39865764}" srcOrd="10" destOrd="0" presId="urn:microsoft.com/office/officeart/2005/8/layout/target3"/>
    <dgm:cxn modelId="{098ECA0E-C979-4548-B164-81BDE08A8401}" type="presParOf" srcId="{134B5779-1ACA-4B8E-A050-C24F2D45094C}" destId="{617091DA-8F34-4166-B0A9-939218B1979E}" srcOrd="11" destOrd="0" presId="urn:microsoft.com/office/officeart/2005/8/layout/target3"/>
    <dgm:cxn modelId="{CEFD1A97-7D70-4305-A5EB-0ED16CF139B2}" type="presParOf" srcId="{134B5779-1ACA-4B8E-A050-C24F2D45094C}" destId="{8E92E285-2D8D-4FFB-9808-0B81E730ED0A}" srcOrd="12" destOrd="0" presId="urn:microsoft.com/office/officeart/2005/8/layout/target3"/>
    <dgm:cxn modelId="{2B80F7A5-62A3-499B-B0BA-C4A11C8897B3}" type="presParOf" srcId="{134B5779-1ACA-4B8E-A050-C24F2D45094C}" destId="{904D51BA-7757-48B5-A6B1-C989B7466C4C}" srcOrd="13" destOrd="0" presId="urn:microsoft.com/office/officeart/2005/8/layout/target3"/>
    <dgm:cxn modelId="{71CEE076-99FF-4994-A5E4-D792C7D454BC}" type="presParOf" srcId="{134B5779-1ACA-4B8E-A050-C24F2D45094C}" destId="{34D430E1-85FF-4F17-A600-3BC6E9F48565}"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CBDC2-FAF9-47F5-AB8A-6F54AC056700}">
      <dsp:nvSpPr>
        <dsp:cNvPr id="0" name=""/>
        <dsp:cNvSpPr/>
      </dsp:nvSpPr>
      <dsp:spPr>
        <a:xfrm>
          <a:off x="507150" y="536717"/>
          <a:ext cx="2990564" cy="2990564"/>
        </a:xfrm>
        <a:prstGeom prst="blockArc">
          <a:avLst>
            <a:gd name="adj1" fmla="val 10831630"/>
            <a:gd name="adj2" fmla="val 16200146"/>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48305B-A0A3-4C02-A736-C15F38CB3577}">
      <dsp:nvSpPr>
        <dsp:cNvPr id="0" name=""/>
        <dsp:cNvSpPr/>
      </dsp:nvSpPr>
      <dsp:spPr>
        <a:xfrm>
          <a:off x="507150" y="536717"/>
          <a:ext cx="2990564" cy="2990564"/>
        </a:xfrm>
        <a:prstGeom prst="blockArc">
          <a:avLst>
            <a:gd name="adj1" fmla="val 5399854"/>
            <a:gd name="adj2" fmla="val 1083163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8E162-3033-4ACE-9658-11931E4F6480}">
      <dsp:nvSpPr>
        <dsp:cNvPr id="0" name=""/>
        <dsp:cNvSpPr/>
      </dsp:nvSpPr>
      <dsp:spPr>
        <a:xfrm>
          <a:off x="507212" y="536717"/>
          <a:ext cx="2990564" cy="2990564"/>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10C8AF-5E45-4277-B9E1-A63C52703A4B}">
      <dsp:nvSpPr>
        <dsp:cNvPr id="0" name=""/>
        <dsp:cNvSpPr/>
      </dsp:nvSpPr>
      <dsp:spPr>
        <a:xfrm>
          <a:off x="507212" y="536717"/>
          <a:ext cx="2990564" cy="2990564"/>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554814-FE70-4F2D-B927-962630C37323}">
      <dsp:nvSpPr>
        <dsp:cNvPr id="0" name=""/>
        <dsp:cNvSpPr/>
      </dsp:nvSpPr>
      <dsp:spPr>
        <a:xfrm>
          <a:off x="1314234" y="1343739"/>
          <a:ext cx="1376520" cy="137652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AU" sz="1700" kern="1200" dirty="0" smtClean="0"/>
            <a:t>The Powerful Learner</a:t>
          </a:r>
          <a:endParaRPr lang="en-AU" sz="1700" kern="1200" dirty="0"/>
        </a:p>
      </dsp:txBody>
      <dsp:txXfrm>
        <a:off x="1515821" y="1545326"/>
        <a:ext cx="973346" cy="973346"/>
      </dsp:txXfrm>
    </dsp:sp>
    <dsp:sp modelId="{EFF459C8-D260-4FB1-BC8F-B7F8919FAD2F}">
      <dsp:nvSpPr>
        <dsp:cNvPr id="0" name=""/>
        <dsp:cNvSpPr/>
      </dsp:nvSpPr>
      <dsp:spPr>
        <a:xfrm>
          <a:off x="1412702" y="89623"/>
          <a:ext cx="1179585" cy="96356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smtClean="0"/>
            <a:t>Assessment Data and Evidence</a:t>
          </a:r>
          <a:endParaRPr lang="en-AU" sz="1100" kern="1200" dirty="0"/>
        </a:p>
      </dsp:txBody>
      <dsp:txXfrm>
        <a:off x="1585448" y="230734"/>
        <a:ext cx="834093" cy="681342"/>
      </dsp:txXfrm>
    </dsp:sp>
    <dsp:sp modelId="{BFC66336-BBD6-43AD-97AB-D2CE8121C597}">
      <dsp:nvSpPr>
        <dsp:cNvPr id="0" name=""/>
        <dsp:cNvSpPr/>
      </dsp:nvSpPr>
      <dsp:spPr>
        <a:xfrm>
          <a:off x="2981306" y="1550217"/>
          <a:ext cx="963564" cy="96356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smtClean="0"/>
            <a:t>Content</a:t>
          </a:r>
          <a:endParaRPr lang="en-AU" sz="1100" kern="1200" dirty="0"/>
        </a:p>
      </dsp:txBody>
      <dsp:txXfrm>
        <a:off x="3122417" y="1691328"/>
        <a:ext cx="681342" cy="681342"/>
      </dsp:txXfrm>
    </dsp:sp>
    <dsp:sp modelId="{2293D885-6095-4D12-901E-A3AD8EFF5369}">
      <dsp:nvSpPr>
        <dsp:cNvPr id="0" name=""/>
        <dsp:cNvSpPr/>
      </dsp:nvSpPr>
      <dsp:spPr>
        <a:xfrm>
          <a:off x="1224137" y="3010811"/>
          <a:ext cx="1556714" cy="96356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smtClean="0"/>
            <a:t>Engagement</a:t>
          </a:r>
          <a:endParaRPr lang="en-AU" sz="1100" kern="1200" dirty="0"/>
        </a:p>
      </dsp:txBody>
      <dsp:txXfrm>
        <a:off x="1452112" y="3151922"/>
        <a:ext cx="1100764" cy="681342"/>
      </dsp:txXfrm>
    </dsp:sp>
    <dsp:sp modelId="{AD5BF83A-B677-4A2A-806D-EECCC41B42A3}">
      <dsp:nvSpPr>
        <dsp:cNvPr id="0" name=""/>
        <dsp:cNvSpPr/>
      </dsp:nvSpPr>
      <dsp:spPr>
        <a:xfrm>
          <a:off x="-56438" y="1536779"/>
          <a:ext cx="1196679" cy="96356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smtClean="0"/>
            <a:t>Pedagogy</a:t>
          </a:r>
          <a:endParaRPr lang="en-AU" sz="1100" kern="1200" dirty="0"/>
        </a:p>
      </dsp:txBody>
      <dsp:txXfrm>
        <a:off x="118812" y="1677890"/>
        <a:ext cx="846179" cy="681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9E9A4-E134-4397-AA15-59CA6B5ABD9B}">
      <dsp:nvSpPr>
        <dsp:cNvPr id="0" name=""/>
        <dsp:cNvSpPr/>
      </dsp:nvSpPr>
      <dsp:spPr>
        <a:xfrm>
          <a:off x="0" y="0"/>
          <a:ext cx="2687706" cy="5149850"/>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571E3C-D132-4FC7-A16F-6A343F20A976}">
      <dsp:nvSpPr>
        <dsp:cNvPr id="0" name=""/>
        <dsp:cNvSpPr/>
      </dsp:nvSpPr>
      <dsp:spPr>
        <a:xfrm>
          <a:off x="1343853" y="517751"/>
          <a:ext cx="1747009" cy="121906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smtClean="0"/>
            <a:t>Cultural</a:t>
          </a:r>
          <a:endParaRPr lang="en-AU" sz="2000" kern="1200" dirty="0"/>
        </a:p>
      </dsp:txBody>
      <dsp:txXfrm>
        <a:off x="1403363" y="577261"/>
        <a:ext cx="1627989" cy="1100046"/>
      </dsp:txXfrm>
    </dsp:sp>
    <dsp:sp modelId="{520F8EA8-2A18-45E0-841A-18B98C1BFE7E}">
      <dsp:nvSpPr>
        <dsp:cNvPr id="0" name=""/>
        <dsp:cNvSpPr/>
      </dsp:nvSpPr>
      <dsp:spPr>
        <a:xfrm>
          <a:off x="1343853" y="1889200"/>
          <a:ext cx="1747009" cy="121906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smtClean="0"/>
            <a:t>Instructional</a:t>
          </a:r>
          <a:endParaRPr lang="en-AU" sz="2000" kern="1200" dirty="0"/>
        </a:p>
      </dsp:txBody>
      <dsp:txXfrm>
        <a:off x="1403363" y="1948710"/>
        <a:ext cx="1627989" cy="1100046"/>
      </dsp:txXfrm>
    </dsp:sp>
    <dsp:sp modelId="{1C70F904-C943-45DA-9806-AAAADA9D307C}">
      <dsp:nvSpPr>
        <dsp:cNvPr id="0" name=""/>
        <dsp:cNvSpPr/>
      </dsp:nvSpPr>
      <dsp:spPr>
        <a:xfrm>
          <a:off x="1343853" y="3260649"/>
          <a:ext cx="1747009" cy="121906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smtClean="0"/>
            <a:t>Structural</a:t>
          </a:r>
          <a:endParaRPr lang="en-AU" sz="2000" kern="1200" dirty="0"/>
        </a:p>
      </dsp:txBody>
      <dsp:txXfrm>
        <a:off x="1403363" y="3320159"/>
        <a:ext cx="1627989" cy="1100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86BF8-08D5-447F-BBB5-A1525DD4C0A4}">
      <dsp:nvSpPr>
        <dsp:cNvPr id="0" name=""/>
        <dsp:cNvSpPr/>
      </dsp:nvSpPr>
      <dsp:spPr>
        <a:xfrm>
          <a:off x="331877" y="0"/>
          <a:ext cx="2504597" cy="2163061"/>
        </a:xfrm>
        <a:prstGeom prst="trapezoid">
          <a:avLst>
            <a:gd name="adj" fmla="val 5789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AU" sz="1000" kern="1200" dirty="0" smtClean="0"/>
            <a:t>Wave 1</a:t>
          </a:r>
          <a:endParaRPr lang="en-AU" sz="1000" kern="1200" dirty="0"/>
        </a:p>
      </dsp:txBody>
      <dsp:txXfrm>
        <a:off x="331877" y="0"/>
        <a:ext cx="2504597" cy="2163061"/>
      </dsp:txXfrm>
    </dsp:sp>
    <dsp:sp modelId="{D64ABC47-D93A-4975-A506-AAC88BA20078}">
      <dsp:nvSpPr>
        <dsp:cNvPr id="0" name=""/>
        <dsp:cNvSpPr/>
      </dsp:nvSpPr>
      <dsp:spPr>
        <a:xfrm>
          <a:off x="101680" y="2163061"/>
          <a:ext cx="2964992" cy="397613"/>
        </a:xfrm>
        <a:prstGeom prst="trapezoid">
          <a:avLst>
            <a:gd name="adj" fmla="val 5789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AU" sz="1000" kern="1200" dirty="0" smtClean="0"/>
            <a:t>Wave 2</a:t>
          </a:r>
          <a:endParaRPr lang="en-AU" sz="1000" kern="1200" dirty="0"/>
        </a:p>
      </dsp:txBody>
      <dsp:txXfrm>
        <a:off x="620554" y="2163061"/>
        <a:ext cx="1927244" cy="397613"/>
      </dsp:txXfrm>
    </dsp:sp>
    <dsp:sp modelId="{1383C6F2-1EC3-4703-A16C-6DFE468EDD68}">
      <dsp:nvSpPr>
        <dsp:cNvPr id="0" name=""/>
        <dsp:cNvSpPr/>
      </dsp:nvSpPr>
      <dsp:spPr>
        <a:xfrm>
          <a:off x="0" y="2560674"/>
          <a:ext cx="3168353" cy="175629"/>
        </a:xfrm>
        <a:prstGeom prst="trapezoid">
          <a:avLst>
            <a:gd name="adj" fmla="val 5789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AU" sz="1000" kern="1200" dirty="0" smtClean="0"/>
            <a:t>Wave 3</a:t>
          </a:r>
          <a:endParaRPr lang="en-AU" sz="1000" kern="1200" dirty="0"/>
        </a:p>
      </dsp:txBody>
      <dsp:txXfrm>
        <a:off x="554461" y="2560674"/>
        <a:ext cx="2059429" cy="1756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CA8A7-2B79-416A-A7F0-9D851FDFEF92}">
      <dsp:nvSpPr>
        <dsp:cNvPr id="0" name=""/>
        <dsp:cNvSpPr/>
      </dsp:nvSpPr>
      <dsp:spPr>
        <a:xfrm rot="10800000">
          <a:off x="0" y="0"/>
          <a:ext cx="2880320" cy="206435"/>
        </a:xfrm>
        <a:prstGeom prst="trapezoid">
          <a:avLst>
            <a:gd name="adj" fmla="val 5128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Wave 1</a:t>
          </a:r>
          <a:endParaRPr lang="en-AU" sz="1200" kern="1200" dirty="0"/>
        </a:p>
      </dsp:txBody>
      <dsp:txXfrm rot="-10800000">
        <a:off x="504055" y="0"/>
        <a:ext cx="1872208" cy="206435"/>
      </dsp:txXfrm>
    </dsp:sp>
    <dsp:sp modelId="{4B581535-3FE4-429D-8E1E-EA16A1A007E9}">
      <dsp:nvSpPr>
        <dsp:cNvPr id="0" name=""/>
        <dsp:cNvSpPr/>
      </dsp:nvSpPr>
      <dsp:spPr>
        <a:xfrm rot="10800000">
          <a:off x="105864" y="206435"/>
          <a:ext cx="2668591" cy="781545"/>
        </a:xfrm>
        <a:prstGeom prst="trapezoid">
          <a:avLst>
            <a:gd name="adj" fmla="val 5128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Wave 2</a:t>
          </a:r>
          <a:endParaRPr lang="en-AU" sz="1200" kern="1200" dirty="0"/>
        </a:p>
      </dsp:txBody>
      <dsp:txXfrm rot="-10800000">
        <a:off x="572867" y="206435"/>
        <a:ext cx="1734584" cy="781545"/>
      </dsp:txXfrm>
    </dsp:sp>
    <dsp:sp modelId="{2FFDF47C-2F59-4FC0-B2DF-B31353CA63D4}">
      <dsp:nvSpPr>
        <dsp:cNvPr id="0" name=""/>
        <dsp:cNvSpPr/>
      </dsp:nvSpPr>
      <dsp:spPr>
        <a:xfrm rot="10800000">
          <a:off x="506656" y="987980"/>
          <a:ext cx="1867006" cy="1820331"/>
        </a:xfrm>
        <a:prstGeom prst="trapezoid">
          <a:avLst>
            <a:gd name="adj" fmla="val 5128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Wave 3</a:t>
          </a:r>
          <a:endParaRPr lang="en-AU" sz="1200" kern="1200" dirty="0"/>
        </a:p>
      </dsp:txBody>
      <dsp:txXfrm rot="-10800000">
        <a:off x="506656" y="987980"/>
        <a:ext cx="1867006" cy="18203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F2C63-8F6E-45AF-9744-C365779237DE}">
      <dsp:nvSpPr>
        <dsp:cNvPr id="0" name=""/>
        <dsp:cNvSpPr/>
      </dsp:nvSpPr>
      <dsp:spPr>
        <a:xfrm>
          <a:off x="2975059" y="-25102"/>
          <a:ext cx="1466705" cy="9533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Where are they?                  (evidence) screening data</a:t>
          </a:r>
          <a:endParaRPr lang="en-AU" sz="900" kern="1200" dirty="0"/>
        </a:p>
      </dsp:txBody>
      <dsp:txXfrm>
        <a:off x="3021598" y="21437"/>
        <a:ext cx="1373627" cy="860280"/>
      </dsp:txXfrm>
    </dsp:sp>
    <dsp:sp modelId="{5705FC9D-F11E-404D-A322-FF63564B552F}">
      <dsp:nvSpPr>
        <dsp:cNvPr id="0" name=""/>
        <dsp:cNvSpPr/>
      </dsp:nvSpPr>
      <dsp:spPr>
        <a:xfrm>
          <a:off x="1804827" y="451577"/>
          <a:ext cx="3807168" cy="3807168"/>
        </a:xfrm>
        <a:custGeom>
          <a:avLst/>
          <a:gdLst/>
          <a:ahLst/>
          <a:cxnLst/>
          <a:rect l="0" t="0" r="0" b="0"/>
          <a:pathLst>
            <a:path>
              <a:moveTo>
                <a:pt x="2833151" y="242398"/>
              </a:moveTo>
              <a:arcTo wR="1903584" hR="1903584" stAng="17953832" swAng="121090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882BFDB-3AE3-418C-9889-602591774A04}">
      <dsp:nvSpPr>
        <dsp:cNvPr id="0" name=""/>
        <dsp:cNvSpPr/>
      </dsp:nvSpPr>
      <dsp:spPr>
        <a:xfrm>
          <a:off x="4785475" y="1290242"/>
          <a:ext cx="1466705" cy="9533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Where do they need to go?         (developmental goals)</a:t>
          </a:r>
          <a:endParaRPr lang="en-AU" sz="900" kern="1200" dirty="0"/>
        </a:p>
      </dsp:txBody>
      <dsp:txXfrm>
        <a:off x="4832014" y="1336781"/>
        <a:ext cx="1373627" cy="860280"/>
      </dsp:txXfrm>
    </dsp:sp>
    <dsp:sp modelId="{10F02638-35C6-4487-AE70-8BFE505014E4}">
      <dsp:nvSpPr>
        <dsp:cNvPr id="0" name=""/>
        <dsp:cNvSpPr/>
      </dsp:nvSpPr>
      <dsp:spPr>
        <a:xfrm>
          <a:off x="1804827" y="451577"/>
          <a:ext cx="3807168" cy="3807168"/>
        </a:xfrm>
        <a:custGeom>
          <a:avLst/>
          <a:gdLst/>
          <a:ahLst/>
          <a:cxnLst/>
          <a:rect l="0" t="0" r="0" b="0"/>
          <a:pathLst>
            <a:path>
              <a:moveTo>
                <a:pt x="3802594" y="2035470"/>
              </a:moveTo>
              <a:arcTo wR="1903584" hR="1903584" stAng="21838369" swAng="13592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EF29E39-81CB-41EF-9066-61D34E3046A0}">
      <dsp:nvSpPr>
        <dsp:cNvPr id="0" name=""/>
        <dsp:cNvSpPr/>
      </dsp:nvSpPr>
      <dsp:spPr>
        <a:xfrm>
          <a:off x="4093957" y="3418514"/>
          <a:ext cx="1466705" cy="9533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How will they get there?   (strategies and progress monitoring data)</a:t>
          </a:r>
          <a:endParaRPr lang="en-AU" sz="900" kern="1200" dirty="0"/>
        </a:p>
      </dsp:txBody>
      <dsp:txXfrm>
        <a:off x="4140496" y="3465053"/>
        <a:ext cx="1373627" cy="860280"/>
      </dsp:txXfrm>
    </dsp:sp>
    <dsp:sp modelId="{C576B112-512A-469C-91AF-0D993CC9CDB5}">
      <dsp:nvSpPr>
        <dsp:cNvPr id="0" name=""/>
        <dsp:cNvSpPr/>
      </dsp:nvSpPr>
      <dsp:spPr>
        <a:xfrm>
          <a:off x="1804827" y="451577"/>
          <a:ext cx="3807168" cy="3807168"/>
        </a:xfrm>
        <a:custGeom>
          <a:avLst/>
          <a:gdLst/>
          <a:ahLst/>
          <a:cxnLst/>
          <a:rect l="0" t="0" r="0" b="0"/>
          <a:pathLst>
            <a:path>
              <a:moveTo>
                <a:pt x="2137008" y="3792802"/>
              </a:moveTo>
              <a:arcTo wR="1903584" hR="1903584" stAng="4977388" swAng="84522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64AA0F4-9949-4043-8089-25935A03DA85}">
      <dsp:nvSpPr>
        <dsp:cNvPr id="0" name=""/>
        <dsp:cNvSpPr/>
      </dsp:nvSpPr>
      <dsp:spPr>
        <a:xfrm>
          <a:off x="1856160" y="3300788"/>
          <a:ext cx="1466705" cy="11888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What will  be needed to get them there? (resources , actions and diagnostic data)</a:t>
          </a:r>
          <a:endParaRPr lang="en-AU" sz="900" kern="1200" dirty="0"/>
        </a:p>
      </dsp:txBody>
      <dsp:txXfrm>
        <a:off x="1914193" y="3358821"/>
        <a:ext cx="1350639" cy="1072743"/>
      </dsp:txXfrm>
    </dsp:sp>
    <dsp:sp modelId="{C4EE4260-2306-4492-A37E-2F3ADA7EA41E}">
      <dsp:nvSpPr>
        <dsp:cNvPr id="0" name=""/>
        <dsp:cNvSpPr/>
      </dsp:nvSpPr>
      <dsp:spPr>
        <a:xfrm>
          <a:off x="1804827" y="451577"/>
          <a:ext cx="3807168" cy="3807168"/>
        </a:xfrm>
        <a:custGeom>
          <a:avLst/>
          <a:gdLst/>
          <a:ahLst/>
          <a:cxnLst/>
          <a:rect l="0" t="0" r="0" b="0"/>
          <a:pathLst>
            <a:path>
              <a:moveTo>
                <a:pt x="154572" y="2654978"/>
              </a:moveTo>
              <a:arcTo wR="1903584" hR="1903584" stAng="9405068" swAng="120429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4AA18FD-8F1E-4A82-A0F4-495C3B9D31E7}">
      <dsp:nvSpPr>
        <dsp:cNvPr id="0" name=""/>
        <dsp:cNvSpPr/>
      </dsp:nvSpPr>
      <dsp:spPr>
        <a:xfrm>
          <a:off x="1164642" y="1290242"/>
          <a:ext cx="1466705" cy="9533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How will we know when they get there?                    (accountability, review  and outcome data)</a:t>
          </a:r>
          <a:endParaRPr lang="en-AU" sz="900" kern="1200" dirty="0"/>
        </a:p>
      </dsp:txBody>
      <dsp:txXfrm>
        <a:off x="1211181" y="1336781"/>
        <a:ext cx="1373627" cy="860280"/>
      </dsp:txXfrm>
    </dsp:sp>
    <dsp:sp modelId="{E0D4E574-34B0-41A4-82E0-0B65CB31C536}">
      <dsp:nvSpPr>
        <dsp:cNvPr id="0" name=""/>
        <dsp:cNvSpPr/>
      </dsp:nvSpPr>
      <dsp:spPr>
        <a:xfrm>
          <a:off x="1804827" y="451577"/>
          <a:ext cx="3807168" cy="3807168"/>
        </a:xfrm>
        <a:custGeom>
          <a:avLst/>
          <a:gdLst/>
          <a:ahLst/>
          <a:cxnLst/>
          <a:rect l="0" t="0" r="0" b="0"/>
          <a:pathLst>
            <a:path>
              <a:moveTo>
                <a:pt x="457980" y="665092"/>
              </a:moveTo>
              <a:arcTo wR="1903584" hR="1903584" stAng="13235259" swAng="121090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B56E8-3511-4E74-81FB-B6D1C7C17A50}">
      <dsp:nvSpPr>
        <dsp:cNvPr id="0" name=""/>
        <dsp:cNvSpPr/>
      </dsp:nvSpPr>
      <dsp:spPr>
        <a:xfrm>
          <a:off x="0" y="0"/>
          <a:ext cx="3508375" cy="3508375"/>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2AB8EE-32FE-44D6-815C-2C3EBD7FC2F1}">
      <dsp:nvSpPr>
        <dsp:cNvPr id="0" name=""/>
        <dsp:cNvSpPr/>
      </dsp:nvSpPr>
      <dsp:spPr>
        <a:xfrm>
          <a:off x="1754187" y="0"/>
          <a:ext cx="5022849" cy="35083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AU" sz="2900" kern="1200" dirty="0" smtClean="0"/>
            <a:t>Screening  </a:t>
          </a:r>
          <a:endParaRPr lang="en-AU" sz="2900" kern="1200" dirty="0"/>
        </a:p>
      </dsp:txBody>
      <dsp:txXfrm>
        <a:off x="1754187" y="0"/>
        <a:ext cx="2511424" cy="1052514"/>
      </dsp:txXfrm>
    </dsp:sp>
    <dsp:sp modelId="{BC31F9DF-E30B-479D-9687-BC51A8677DAF}">
      <dsp:nvSpPr>
        <dsp:cNvPr id="0" name=""/>
        <dsp:cNvSpPr/>
      </dsp:nvSpPr>
      <dsp:spPr>
        <a:xfrm>
          <a:off x="613966" y="1052514"/>
          <a:ext cx="2280441" cy="2280441"/>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F56117-ABD0-4B51-A115-7CDE591711B5}">
      <dsp:nvSpPr>
        <dsp:cNvPr id="0" name=""/>
        <dsp:cNvSpPr/>
      </dsp:nvSpPr>
      <dsp:spPr>
        <a:xfrm>
          <a:off x="1754187" y="1052514"/>
          <a:ext cx="5022849" cy="2280441"/>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AU" sz="2900" kern="1200" dirty="0" smtClean="0"/>
            <a:t>Progress Monitoring</a:t>
          </a:r>
          <a:endParaRPr lang="en-AU" sz="2900" kern="1200" dirty="0"/>
        </a:p>
      </dsp:txBody>
      <dsp:txXfrm>
        <a:off x="1754187" y="1052514"/>
        <a:ext cx="2511424" cy="1052511"/>
      </dsp:txXfrm>
    </dsp:sp>
    <dsp:sp modelId="{ED2B6A5D-AAB1-4E9B-9D1D-D0FC879261D8}">
      <dsp:nvSpPr>
        <dsp:cNvPr id="0" name=""/>
        <dsp:cNvSpPr/>
      </dsp:nvSpPr>
      <dsp:spPr>
        <a:xfrm>
          <a:off x="1227931" y="2105026"/>
          <a:ext cx="1052511" cy="1052511"/>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65D367-965C-47EA-ADFA-110A3C31C172}">
      <dsp:nvSpPr>
        <dsp:cNvPr id="0" name=""/>
        <dsp:cNvSpPr/>
      </dsp:nvSpPr>
      <dsp:spPr>
        <a:xfrm>
          <a:off x="1754187" y="2105026"/>
          <a:ext cx="5022849" cy="1052511"/>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AU" sz="2900" kern="1200" dirty="0" smtClean="0"/>
            <a:t>Outcome Assessment</a:t>
          </a:r>
          <a:endParaRPr lang="en-AU" sz="2900" kern="1200" dirty="0"/>
        </a:p>
      </dsp:txBody>
      <dsp:txXfrm>
        <a:off x="1754187" y="2105026"/>
        <a:ext cx="2511424" cy="1052511"/>
      </dsp:txXfrm>
    </dsp:sp>
    <dsp:sp modelId="{0597F0CB-311F-4CAB-858D-60AC39865764}">
      <dsp:nvSpPr>
        <dsp:cNvPr id="0" name=""/>
        <dsp:cNvSpPr/>
      </dsp:nvSpPr>
      <dsp:spPr>
        <a:xfrm>
          <a:off x="4265612" y="0"/>
          <a:ext cx="2511424" cy="105251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AU" sz="1300" kern="1200" dirty="0" smtClean="0"/>
            <a:t>Baseline data</a:t>
          </a:r>
          <a:endParaRPr lang="en-AU" sz="1300" kern="1200" dirty="0"/>
        </a:p>
        <a:p>
          <a:pPr marL="114300" lvl="1" indent="-114300" algn="l" defTabSz="577850">
            <a:lnSpc>
              <a:spcPct val="90000"/>
            </a:lnSpc>
            <a:spcBef>
              <a:spcPct val="0"/>
            </a:spcBef>
            <a:spcAft>
              <a:spcPct val="15000"/>
            </a:spcAft>
            <a:buChar char="••"/>
          </a:pPr>
          <a:r>
            <a:rPr lang="en-AU" sz="1300" kern="1200" dirty="0" smtClean="0"/>
            <a:t>Used to identify students’ needs and skill base</a:t>
          </a:r>
          <a:endParaRPr lang="en-AU" sz="1300" kern="1200" dirty="0"/>
        </a:p>
      </dsp:txBody>
      <dsp:txXfrm>
        <a:off x="4265612" y="0"/>
        <a:ext cx="2511424" cy="1052514"/>
      </dsp:txXfrm>
    </dsp:sp>
    <dsp:sp modelId="{8E92E285-2D8D-4FFB-9808-0B81E730ED0A}">
      <dsp:nvSpPr>
        <dsp:cNvPr id="0" name=""/>
        <dsp:cNvSpPr/>
      </dsp:nvSpPr>
      <dsp:spPr>
        <a:xfrm>
          <a:off x="4265612" y="1052514"/>
          <a:ext cx="2511424" cy="105251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AU" sz="1300" kern="1200" dirty="0" smtClean="0"/>
            <a:t>Regular assessments to determine if students are making sufficient progress</a:t>
          </a:r>
          <a:endParaRPr lang="en-AU" sz="1300" kern="1200" dirty="0"/>
        </a:p>
        <a:p>
          <a:pPr marL="114300" lvl="1" indent="-114300" algn="l" defTabSz="577850">
            <a:lnSpc>
              <a:spcPct val="90000"/>
            </a:lnSpc>
            <a:spcBef>
              <a:spcPct val="0"/>
            </a:spcBef>
            <a:spcAft>
              <a:spcPct val="15000"/>
            </a:spcAft>
            <a:buChar char="••"/>
          </a:pPr>
          <a:r>
            <a:rPr lang="en-AU" sz="1300" kern="1200" dirty="0" smtClean="0"/>
            <a:t>Used to analyse the effectiveness of instruction</a:t>
          </a:r>
          <a:endParaRPr lang="en-AU" sz="1300" kern="1200" dirty="0"/>
        </a:p>
      </dsp:txBody>
      <dsp:txXfrm>
        <a:off x="4265612" y="1052514"/>
        <a:ext cx="2511424" cy="1052511"/>
      </dsp:txXfrm>
    </dsp:sp>
    <dsp:sp modelId="{34D430E1-85FF-4F17-A600-3BC6E9F48565}">
      <dsp:nvSpPr>
        <dsp:cNvPr id="0" name=""/>
        <dsp:cNvSpPr/>
      </dsp:nvSpPr>
      <dsp:spPr>
        <a:xfrm>
          <a:off x="4265612" y="2105026"/>
          <a:ext cx="2511424" cy="105251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AU" sz="1300" kern="1200" dirty="0" smtClean="0"/>
            <a:t>Used to evaluate the intervention, task design and curriculum choices</a:t>
          </a:r>
          <a:endParaRPr lang="en-AU" sz="1300" kern="1200" dirty="0"/>
        </a:p>
        <a:p>
          <a:pPr marL="114300" lvl="1" indent="-114300" algn="l" defTabSz="577850">
            <a:lnSpc>
              <a:spcPct val="90000"/>
            </a:lnSpc>
            <a:spcBef>
              <a:spcPct val="0"/>
            </a:spcBef>
            <a:spcAft>
              <a:spcPct val="15000"/>
            </a:spcAft>
            <a:buChar char="••"/>
          </a:pPr>
          <a:r>
            <a:rPr lang="en-AU" sz="1300" kern="1200" dirty="0" smtClean="0"/>
            <a:t>Term 4 whole-school data collection and analysis</a:t>
          </a:r>
          <a:endParaRPr lang="en-AU" sz="1300" kern="1200" dirty="0"/>
        </a:p>
      </dsp:txBody>
      <dsp:txXfrm>
        <a:off x="4265612" y="2105026"/>
        <a:ext cx="2511424" cy="105251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19CDA5-9695-4CCA-9121-DC01FE2A2858}" type="datetimeFigureOut">
              <a:rPr lang="en-AU" smtClean="0"/>
              <a:t>17/05/2015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716E39-5A97-450D-BF20-CC8BB982CD0E}" type="slidenum">
              <a:rPr lang="en-AU" smtClean="0"/>
              <a:t>‹#›</a:t>
            </a:fld>
            <a:endParaRPr lang="en-AU"/>
          </a:p>
        </p:txBody>
      </p:sp>
    </p:spTree>
    <p:extLst>
      <p:ext uri="{BB962C8B-B14F-4D97-AF65-F5344CB8AC3E}">
        <p14:creationId xmlns:p14="http://schemas.microsoft.com/office/powerpoint/2010/main" val="236859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learner is at the centre and all decisions are based on evidence. </a:t>
            </a:r>
            <a:endParaRPr lang="en-AU" dirty="0"/>
          </a:p>
        </p:txBody>
      </p:sp>
      <p:sp>
        <p:nvSpPr>
          <p:cNvPr id="4" name="Slide Number Placeholder 3"/>
          <p:cNvSpPr>
            <a:spLocks noGrp="1"/>
          </p:cNvSpPr>
          <p:nvPr>
            <p:ph type="sldNum" sz="quarter" idx="10"/>
          </p:nvPr>
        </p:nvSpPr>
        <p:spPr/>
        <p:txBody>
          <a:bodyPr/>
          <a:lstStyle/>
          <a:p>
            <a:fld id="{74716E39-5A97-450D-BF20-CC8BB982CD0E}" type="slidenum">
              <a:rPr lang="en-AU" smtClean="0"/>
              <a:t>1</a:t>
            </a:fld>
            <a:endParaRPr lang="en-AU"/>
          </a:p>
        </p:txBody>
      </p:sp>
    </p:spTree>
    <p:extLst>
      <p:ext uri="{BB962C8B-B14F-4D97-AF65-F5344CB8AC3E}">
        <p14:creationId xmlns:p14="http://schemas.microsoft.com/office/powerpoint/2010/main" val="1808058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Students work can also be moderated through shared concepts and language. Students use the assessment criteria to track and monitor their progress by collecting work samples  for their student assessment portfolios. These are used by the student in 3 way interviews to share with their families what they have achieved, what they are still working on and what the next step </a:t>
            </a:r>
            <a:r>
              <a:rPr lang="en-AU" smtClean="0"/>
              <a:t>of learning is for them.</a:t>
            </a:r>
            <a:endParaRPr lang="en-AU" dirty="0"/>
          </a:p>
        </p:txBody>
      </p:sp>
      <p:sp>
        <p:nvSpPr>
          <p:cNvPr id="4" name="Slide Number Placeholder 3"/>
          <p:cNvSpPr>
            <a:spLocks noGrp="1"/>
          </p:cNvSpPr>
          <p:nvPr>
            <p:ph type="sldNum" sz="quarter" idx="10"/>
          </p:nvPr>
        </p:nvSpPr>
        <p:spPr/>
        <p:txBody>
          <a:bodyPr/>
          <a:lstStyle/>
          <a:p>
            <a:fld id="{74716E39-5A97-450D-BF20-CC8BB982CD0E}" type="slidenum">
              <a:rPr lang="en-AU" smtClean="0"/>
              <a:t>16</a:t>
            </a:fld>
            <a:endParaRPr lang="en-AU"/>
          </a:p>
        </p:txBody>
      </p:sp>
    </p:spTree>
    <p:extLst>
      <p:ext uri="{BB962C8B-B14F-4D97-AF65-F5344CB8AC3E}">
        <p14:creationId xmlns:p14="http://schemas.microsoft.com/office/powerpoint/2010/main" val="2828630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Are built from a  thorough and cohesive knowledge of the </a:t>
            </a:r>
            <a:r>
              <a:rPr lang="en-AU" dirty="0" err="1" smtClean="0"/>
              <a:t>childs</a:t>
            </a:r>
            <a:r>
              <a:rPr lang="en-AU" dirty="0" smtClean="0"/>
              <a:t>/students strengths and areas of need.</a:t>
            </a:r>
          </a:p>
          <a:p>
            <a:r>
              <a:rPr lang="en-AU" dirty="0" smtClean="0"/>
              <a:t>Spells out the next small step towards achieving the longer term learning/development goal and is linked to the zone of proximal development.</a:t>
            </a:r>
          </a:p>
          <a:p>
            <a:r>
              <a:rPr lang="en-AU" dirty="0" smtClean="0"/>
              <a:t>SMARTA principle – specific, measurable, attainable, realistic, timely, agreed upon and reviewed.</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Are success – orientated (i.e. they are achievable within a 2 – 4 week timeframe)</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60/24/7 rule – the child demonstrates mastery in 60 mins, then 24 hours and in 7 days are the action part of the whole site approach to intervention</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Requires ongoing monitoring by the child with the teacher – high degree of understanding and ownership by 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74716E39-5A97-450D-BF20-CC8BB982CD0E}" type="slidenum">
              <a:rPr lang="en-AU" smtClean="0"/>
              <a:t>18</a:t>
            </a:fld>
            <a:endParaRPr lang="en-AU"/>
          </a:p>
        </p:txBody>
      </p:sp>
    </p:spTree>
    <p:extLst>
      <p:ext uri="{BB962C8B-B14F-4D97-AF65-F5344CB8AC3E}">
        <p14:creationId xmlns:p14="http://schemas.microsoft.com/office/powerpoint/2010/main" val="421728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Learning goals that are explicit in that students know what they are learning, why the learning is important, what products are expected and how they will be assessed. Students themselves are developing ideas about how progression can best be articulated and monitored. Self and peer assessment  and helping students to develop fine grained goals and learning habits. They identify strengths and gaps and think about setting new growth  targets/goals.</a:t>
            </a:r>
          </a:p>
          <a:p>
            <a:r>
              <a:rPr lang="en-AU" dirty="0" smtClean="0"/>
              <a:t>Primary and short term goals</a:t>
            </a:r>
            <a:endParaRPr lang="en-AU" dirty="0"/>
          </a:p>
        </p:txBody>
      </p:sp>
      <p:sp>
        <p:nvSpPr>
          <p:cNvPr id="4" name="Slide Number Placeholder 3"/>
          <p:cNvSpPr>
            <a:spLocks noGrp="1"/>
          </p:cNvSpPr>
          <p:nvPr>
            <p:ph type="sldNum" sz="quarter" idx="10"/>
          </p:nvPr>
        </p:nvSpPr>
        <p:spPr/>
        <p:txBody>
          <a:bodyPr/>
          <a:lstStyle/>
          <a:p>
            <a:fld id="{74716E39-5A97-450D-BF20-CC8BB982CD0E}" type="slidenum">
              <a:rPr lang="en-AU" smtClean="0"/>
              <a:t>19</a:t>
            </a:fld>
            <a:endParaRPr lang="en-AU"/>
          </a:p>
        </p:txBody>
      </p:sp>
    </p:spTree>
    <p:extLst>
      <p:ext uri="{BB962C8B-B14F-4D97-AF65-F5344CB8AC3E}">
        <p14:creationId xmlns:p14="http://schemas.microsoft.com/office/powerpoint/2010/main" val="327129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Professional development</a:t>
            </a:r>
          </a:p>
          <a:p>
            <a:r>
              <a:rPr lang="en-AU" dirty="0" smtClean="0"/>
              <a:t>Cross disciplined integration</a:t>
            </a:r>
          </a:p>
          <a:p>
            <a:r>
              <a:rPr lang="en-AU" dirty="0" smtClean="0"/>
              <a:t>Collaboration</a:t>
            </a:r>
          </a:p>
          <a:p>
            <a:r>
              <a:rPr lang="en-AU" dirty="0" smtClean="0"/>
              <a:t>Scheduled changes</a:t>
            </a:r>
          </a:p>
          <a:p>
            <a:r>
              <a:rPr lang="en-AU" dirty="0" smtClean="0"/>
              <a:t>Mid course corrections</a:t>
            </a:r>
          </a:p>
          <a:p>
            <a:endParaRPr lang="en-AU" dirty="0" smtClean="0"/>
          </a:p>
        </p:txBody>
      </p:sp>
      <p:sp>
        <p:nvSpPr>
          <p:cNvPr id="4" name="Slide Number Placeholder 3"/>
          <p:cNvSpPr>
            <a:spLocks noGrp="1"/>
          </p:cNvSpPr>
          <p:nvPr>
            <p:ph type="sldNum" sz="quarter" idx="10"/>
          </p:nvPr>
        </p:nvSpPr>
        <p:spPr/>
        <p:txBody>
          <a:bodyPr/>
          <a:lstStyle/>
          <a:p>
            <a:fld id="{74716E39-5A97-450D-BF20-CC8BB982CD0E}" type="slidenum">
              <a:rPr lang="en-AU" smtClean="0"/>
              <a:t>20</a:t>
            </a:fld>
            <a:endParaRPr lang="en-AU"/>
          </a:p>
        </p:txBody>
      </p:sp>
    </p:spTree>
    <p:extLst>
      <p:ext uri="{BB962C8B-B14F-4D97-AF65-F5344CB8AC3E}">
        <p14:creationId xmlns:p14="http://schemas.microsoft.com/office/powerpoint/2010/main" val="222089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Pockets of quality practice are not going to give us accelerated improvement. The system needs alignment and coherency checks. </a:t>
            </a:r>
          </a:p>
          <a:p>
            <a:r>
              <a:rPr lang="en-AU" dirty="0" smtClean="0"/>
              <a:t>Increases in student learning occur only as a consequence of improvements in  the level of content, teachers’ knowledge and skill and student engagement.</a:t>
            </a:r>
          </a:p>
          <a:p>
            <a:r>
              <a:rPr lang="en-AU" dirty="0" smtClean="0"/>
              <a:t>If you change any single element in the core  you have to change the other 2 to effect student learning.</a:t>
            </a:r>
            <a:endParaRPr lang="en-AU" dirty="0"/>
          </a:p>
        </p:txBody>
      </p:sp>
      <p:sp>
        <p:nvSpPr>
          <p:cNvPr id="4" name="Slide Number Placeholder 3"/>
          <p:cNvSpPr>
            <a:spLocks noGrp="1"/>
          </p:cNvSpPr>
          <p:nvPr>
            <p:ph type="sldNum" sz="quarter" idx="10"/>
          </p:nvPr>
        </p:nvSpPr>
        <p:spPr/>
        <p:txBody>
          <a:bodyPr/>
          <a:lstStyle/>
          <a:p>
            <a:fld id="{74716E39-5A97-450D-BF20-CC8BB982CD0E}" type="slidenum">
              <a:rPr lang="en-AU" smtClean="0"/>
              <a:t>21</a:t>
            </a:fld>
            <a:endParaRPr lang="en-AU"/>
          </a:p>
        </p:txBody>
      </p:sp>
    </p:spTree>
    <p:extLst>
      <p:ext uri="{BB962C8B-B14F-4D97-AF65-F5344CB8AC3E}">
        <p14:creationId xmlns:p14="http://schemas.microsoft.com/office/powerpoint/2010/main" val="221216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Looking at the teaching and learning through what  the children are saying, doing, making or writing? What the tasks consists </a:t>
            </a:r>
            <a:r>
              <a:rPr lang="en-AU" dirty="0" err="1" smtClean="0"/>
              <a:t>of.Processing</a:t>
            </a:r>
            <a:r>
              <a:rPr lang="en-AU" dirty="0" smtClean="0"/>
              <a:t> the evidence of what did occur not what didn’t. If you can’t see it in the core then its not there.. Colleting data that is descriptive, not evaluative Identifying patters and wonderings as a team.</a:t>
            </a:r>
          </a:p>
          <a:p>
            <a:endParaRPr lang="en-AU" dirty="0" smtClean="0"/>
          </a:p>
          <a:p>
            <a:r>
              <a:rPr lang="en-AU" dirty="0" smtClean="0"/>
              <a:t>If you were a child in this school what would you be able to do or know?</a:t>
            </a:r>
            <a:endParaRPr lang="en-AU" dirty="0"/>
          </a:p>
        </p:txBody>
      </p:sp>
      <p:sp>
        <p:nvSpPr>
          <p:cNvPr id="4" name="Slide Number Placeholder 3"/>
          <p:cNvSpPr>
            <a:spLocks noGrp="1"/>
          </p:cNvSpPr>
          <p:nvPr>
            <p:ph type="sldNum" sz="quarter" idx="10"/>
          </p:nvPr>
        </p:nvSpPr>
        <p:spPr/>
        <p:txBody>
          <a:bodyPr/>
          <a:lstStyle/>
          <a:p>
            <a:fld id="{74716E39-5A97-450D-BF20-CC8BB982CD0E}" type="slidenum">
              <a:rPr lang="en-AU" smtClean="0"/>
              <a:t>22</a:t>
            </a:fld>
            <a:endParaRPr lang="en-AU"/>
          </a:p>
        </p:txBody>
      </p:sp>
    </p:spTree>
    <p:extLst>
      <p:ext uri="{BB962C8B-B14F-4D97-AF65-F5344CB8AC3E}">
        <p14:creationId xmlns:p14="http://schemas.microsoft.com/office/powerpoint/2010/main" val="736972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Avoiding culture of nice or relationship rescue. Brainstorming next level of a work for the school and making an action plan. </a:t>
            </a:r>
            <a:endParaRPr lang="en-AU" dirty="0"/>
          </a:p>
        </p:txBody>
      </p:sp>
      <p:sp>
        <p:nvSpPr>
          <p:cNvPr id="4" name="Slide Number Placeholder 3"/>
          <p:cNvSpPr>
            <a:spLocks noGrp="1"/>
          </p:cNvSpPr>
          <p:nvPr>
            <p:ph type="sldNum" sz="quarter" idx="10"/>
          </p:nvPr>
        </p:nvSpPr>
        <p:spPr/>
        <p:txBody>
          <a:bodyPr/>
          <a:lstStyle/>
          <a:p>
            <a:fld id="{74716E39-5A97-450D-BF20-CC8BB982CD0E}" type="slidenum">
              <a:rPr lang="en-AU" smtClean="0"/>
              <a:t>23</a:t>
            </a:fld>
            <a:endParaRPr lang="en-AU"/>
          </a:p>
        </p:txBody>
      </p:sp>
    </p:spTree>
    <p:extLst>
      <p:ext uri="{BB962C8B-B14F-4D97-AF65-F5344CB8AC3E}">
        <p14:creationId xmlns:p14="http://schemas.microsoft.com/office/powerpoint/2010/main" val="542982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Drilling down to question level, looking for patterns, trends over time, the thinking and dispositions  required and making fine grade adjustments</a:t>
            </a:r>
            <a:endParaRPr lang="en-AU" dirty="0"/>
          </a:p>
        </p:txBody>
      </p:sp>
      <p:sp>
        <p:nvSpPr>
          <p:cNvPr id="4" name="Slide Number Placeholder 3"/>
          <p:cNvSpPr>
            <a:spLocks noGrp="1"/>
          </p:cNvSpPr>
          <p:nvPr>
            <p:ph type="sldNum" sz="quarter" idx="10"/>
          </p:nvPr>
        </p:nvSpPr>
        <p:spPr/>
        <p:txBody>
          <a:bodyPr/>
          <a:lstStyle/>
          <a:p>
            <a:fld id="{74716E39-5A97-450D-BF20-CC8BB982CD0E}" type="slidenum">
              <a:rPr lang="en-AU" smtClean="0"/>
              <a:t>26</a:t>
            </a:fld>
            <a:endParaRPr lang="en-AU"/>
          </a:p>
        </p:txBody>
      </p:sp>
    </p:spTree>
    <p:extLst>
      <p:ext uri="{BB962C8B-B14F-4D97-AF65-F5344CB8AC3E}">
        <p14:creationId xmlns:p14="http://schemas.microsoft.com/office/powerpoint/2010/main" val="3006760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75% indicated medium to thriving wellbeing with 25% having low wellbeing. These are children who had a at least 1 low score on any of the 5 dimensions. The MDI measures: Optimism, Self –esteem, subjective wellbeing e.g. happiness, general health and sadness. </a:t>
            </a:r>
            <a:endParaRPr lang="en-AU" dirty="0"/>
          </a:p>
        </p:txBody>
      </p:sp>
      <p:sp>
        <p:nvSpPr>
          <p:cNvPr id="4" name="Slide Number Placeholder 3"/>
          <p:cNvSpPr>
            <a:spLocks noGrp="1"/>
          </p:cNvSpPr>
          <p:nvPr>
            <p:ph type="sldNum" sz="quarter" idx="10"/>
          </p:nvPr>
        </p:nvSpPr>
        <p:spPr/>
        <p:txBody>
          <a:bodyPr/>
          <a:lstStyle/>
          <a:p>
            <a:fld id="{74716E39-5A97-450D-BF20-CC8BB982CD0E}" type="slidenum">
              <a:rPr lang="en-AU" smtClean="0"/>
              <a:t>27</a:t>
            </a:fld>
            <a:endParaRPr lang="en-AU"/>
          </a:p>
        </p:txBody>
      </p:sp>
    </p:spTree>
    <p:extLst>
      <p:ext uri="{BB962C8B-B14F-4D97-AF65-F5344CB8AC3E}">
        <p14:creationId xmlns:p14="http://schemas.microsoft.com/office/powerpoint/2010/main" val="1523036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Children with high  academic self concept agreed to statements such as  I am certain I can learn the skills being taught in school  this year or even if the work in school is hard I can learn it. Demonstrating a growth mindset.</a:t>
            </a:r>
            <a:endParaRPr lang="en-AU" dirty="0"/>
          </a:p>
        </p:txBody>
      </p:sp>
      <p:sp>
        <p:nvSpPr>
          <p:cNvPr id="4" name="Slide Number Placeholder 3"/>
          <p:cNvSpPr>
            <a:spLocks noGrp="1"/>
          </p:cNvSpPr>
          <p:nvPr>
            <p:ph type="sldNum" sz="quarter" idx="10"/>
          </p:nvPr>
        </p:nvSpPr>
        <p:spPr/>
        <p:txBody>
          <a:bodyPr/>
          <a:lstStyle/>
          <a:p>
            <a:fld id="{74716E39-5A97-450D-BF20-CC8BB982CD0E}" type="slidenum">
              <a:rPr lang="en-AU" smtClean="0"/>
              <a:t>28</a:t>
            </a:fld>
            <a:endParaRPr lang="en-AU"/>
          </a:p>
        </p:txBody>
      </p:sp>
    </p:spTree>
    <p:extLst>
      <p:ext uri="{BB962C8B-B14F-4D97-AF65-F5344CB8AC3E}">
        <p14:creationId xmlns:p14="http://schemas.microsoft.com/office/powerpoint/2010/main" val="127196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AU" altLang="en-US" sz="1200" b="1" i="1" dirty="0" smtClean="0"/>
              <a:t>Category 1 serve the most disadvantaged and category 7 the least. </a:t>
            </a:r>
          </a:p>
          <a:p>
            <a:pPr>
              <a:lnSpc>
                <a:spcPct val="80000"/>
              </a:lnSpc>
            </a:pPr>
            <a:r>
              <a:rPr lang="en-AU" altLang="en-US" sz="1200" dirty="0" smtClean="0"/>
              <a:t>170 enrolments approximately ? Female and ? males </a:t>
            </a:r>
          </a:p>
          <a:p>
            <a:pPr>
              <a:lnSpc>
                <a:spcPct val="80000"/>
              </a:lnSpc>
            </a:pPr>
            <a:r>
              <a:rPr lang="en-AU" altLang="en-US" sz="1200" dirty="0" smtClean="0"/>
              <a:t>% Aboriginal students</a:t>
            </a:r>
          </a:p>
          <a:p>
            <a:pPr>
              <a:lnSpc>
                <a:spcPct val="80000"/>
              </a:lnSpc>
            </a:pPr>
            <a:r>
              <a:rPr lang="en-AU" altLang="en-US" sz="1200" dirty="0" smtClean="0"/>
              <a:t>? EALD students</a:t>
            </a:r>
          </a:p>
          <a:p>
            <a:pPr>
              <a:lnSpc>
                <a:spcPct val="80000"/>
              </a:lnSpc>
            </a:pPr>
            <a:r>
              <a:rPr lang="en-AU" altLang="en-US" sz="1200" dirty="0" smtClean="0"/>
              <a:t>Nearly ?% are school card</a:t>
            </a:r>
          </a:p>
          <a:p>
            <a:pPr>
              <a:lnSpc>
                <a:spcPct val="80000"/>
              </a:lnSpc>
            </a:pPr>
            <a:r>
              <a:rPr lang="en-AU" altLang="en-US" sz="1200" dirty="0" smtClean="0"/>
              <a:t>20% of students have been identified as Students with a  Disability. Two Regional Special Classes with 20 students and families. Over 20 students with AUTISM.</a:t>
            </a:r>
          </a:p>
          <a:p>
            <a:pPr>
              <a:lnSpc>
                <a:spcPct val="80000"/>
              </a:lnSpc>
            </a:pPr>
            <a:r>
              <a:rPr lang="en-AU" altLang="en-US" sz="1200" dirty="0" smtClean="0"/>
              <a:t>10% of students identified as Gifted and Talented</a:t>
            </a:r>
          </a:p>
          <a:p>
            <a:pPr>
              <a:lnSpc>
                <a:spcPct val="80000"/>
              </a:lnSpc>
            </a:pPr>
            <a:r>
              <a:rPr lang="en-AU" altLang="en-US" sz="1200" dirty="0" smtClean="0"/>
              <a:t>Student characteristics: include high levels of resilience, “fighting” spirit e.g. fair sense of justice, lateral thinkers and impulsive, </a:t>
            </a:r>
            <a:r>
              <a:rPr lang="en-AU" altLang="en-US" sz="1200" dirty="0" err="1" smtClean="0"/>
              <a:t>hypervigilant</a:t>
            </a:r>
            <a:r>
              <a:rPr lang="en-AU" altLang="en-US" sz="1200" dirty="0" smtClean="0"/>
              <a:t> players</a:t>
            </a:r>
            <a:r>
              <a:rPr lang="en-AU" altLang="en-US" dirty="0" smtClean="0"/>
              <a:t>.</a:t>
            </a:r>
          </a:p>
          <a:p>
            <a:pPr>
              <a:lnSpc>
                <a:spcPct val="80000"/>
              </a:lnSpc>
            </a:pPr>
            <a:r>
              <a:rPr lang="en-AU" altLang="en-US" dirty="0" smtClean="0"/>
              <a:t>Due to the realities of our context we needed an accelerated approach</a:t>
            </a:r>
          </a:p>
          <a:p>
            <a:endParaRPr lang="en-AU" dirty="0"/>
          </a:p>
        </p:txBody>
      </p:sp>
      <p:sp>
        <p:nvSpPr>
          <p:cNvPr id="4" name="Slide Number Placeholder 3"/>
          <p:cNvSpPr>
            <a:spLocks noGrp="1"/>
          </p:cNvSpPr>
          <p:nvPr>
            <p:ph type="sldNum" sz="quarter" idx="10"/>
          </p:nvPr>
        </p:nvSpPr>
        <p:spPr/>
        <p:txBody>
          <a:bodyPr/>
          <a:lstStyle/>
          <a:p>
            <a:fld id="{74716E39-5A97-450D-BF20-CC8BB982CD0E}" type="slidenum">
              <a:rPr lang="en-AU" smtClean="0"/>
              <a:t>2</a:t>
            </a:fld>
            <a:endParaRPr lang="en-AU"/>
          </a:p>
        </p:txBody>
      </p:sp>
    </p:spTree>
    <p:extLst>
      <p:ext uri="{BB962C8B-B14F-4D97-AF65-F5344CB8AC3E}">
        <p14:creationId xmlns:p14="http://schemas.microsoft.com/office/powerpoint/2010/main" val="73781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One of the reasons we developed the approaches that we will talk to you about today the way we did is because our kids were falling behind at a rapid pace and  they could not afford to have the same approaches as others because it would not ever see them out of poverty. We needed an accelerated approach due to our context </a:t>
            </a:r>
            <a:endParaRPr lang="en-AU" dirty="0"/>
          </a:p>
        </p:txBody>
      </p:sp>
      <p:sp>
        <p:nvSpPr>
          <p:cNvPr id="4" name="Slide Number Placeholder 3"/>
          <p:cNvSpPr>
            <a:spLocks noGrp="1"/>
          </p:cNvSpPr>
          <p:nvPr>
            <p:ph type="sldNum" sz="quarter" idx="10"/>
          </p:nvPr>
        </p:nvSpPr>
        <p:spPr/>
        <p:txBody>
          <a:bodyPr/>
          <a:lstStyle/>
          <a:p>
            <a:fld id="{74716E39-5A97-450D-BF20-CC8BB982CD0E}" type="slidenum">
              <a:rPr lang="en-AU" smtClean="0"/>
              <a:t>3</a:t>
            </a:fld>
            <a:endParaRPr lang="en-AU"/>
          </a:p>
        </p:txBody>
      </p:sp>
    </p:spTree>
    <p:extLst>
      <p:ext uri="{BB962C8B-B14F-4D97-AF65-F5344CB8AC3E}">
        <p14:creationId xmlns:p14="http://schemas.microsoft.com/office/powerpoint/2010/main" val="2031841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schools learning  timetable focussed on Literacy, Numeracy and  powerful learning</a:t>
            </a:r>
          </a:p>
          <a:p>
            <a:r>
              <a:rPr lang="en-AU" dirty="0" smtClean="0"/>
              <a:t>Learning spaces rebuilt, renamed, modified to accommodate learners new ways of learning  </a:t>
            </a:r>
          </a:p>
          <a:p>
            <a:r>
              <a:rPr lang="en-AU" dirty="0" smtClean="0"/>
              <a:t>Teams of students grouped together R- 3, 3 - 7 not R-2</a:t>
            </a:r>
          </a:p>
          <a:p>
            <a:r>
              <a:rPr lang="en-AU" dirty="0" smtClean="0"/>
              <a:t>Teams of teachers collaborating – instructional team </a:t>
            </a:r>
            <a:r>
              <a:rPr lang="en-AU" dirty="0" err="1" smtClean="0"/>
              <a:t>mtgs</a:t>
            </a:r>
            <a:endParaRPr lang="en-AU" dirty="0" smtClean="0"/>
          </a:p>
          <a:p>
            <a:endParaRPr lang="en-AU" dirty="0"/>
          </a:p>
        </p:txBody>
      </p:sp>
      <p:sp>
        <p:nvSpPr>
          <p:cNvPr id="4" name="Slide Number Placeholder 3"/>
          <p:cNvSpPr>
            <a:spLocks noGrp="1"/>
          </p:cNvSpPr>
          <p:nvPr>
            <p:ph type="sldNum" sz="quarter" idx="10"/>
          </p:nvPr>
        </p:nvSpPr>
        <p:spPr/>
        <p:txBody>
          <a:bodyPr/>
          <a:lstStyle/>
          <a:p>
            <a:fld id="{74716E39-5A97-450D-BF20-CC8BB982CD0E}" type="slidenum">
              <a:rPr lang="en-AU" smtClean="0"/>
              <a:t>6</a:t>
            </a:fld>
            <a:endParaRPr lang="en-AU"/>
          </a:p>
        </p:txBody>
      </p:sp>
    </p:spTree>
    <p:extLst>
      <p:ext uri="{BB962C8B-B14F-4D97-AF65-F5344CB8AC3E}">
        <p14:creationId xmlns:p14="http://schemas.microsoft.com/office/powerpoint/2010/main" val="2487489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Assessment for learning focussed – student expectations through learning intentions in every lesson, criteria for success is up front, goal setting, peer assessment, self assessment and  target setting.</a:t>
            </a:r>
          </a:p>
          <a:p>
            <a:r>
              <a:rPr lang="en-AU" dirty="0" smtClean="0"/>
              <a:t>A re-</a:t>
            </a:r>
            <a:r>
              <a:rPr lang="en-AU" dirty="0" err="1" smtClean="0"/>
              <a:t>orgnisation</a:t>
            </a:r>
            <a:r>
              <a:rPr lang="en-AU" dirty="0" smtClean="0"/>
              <a:t> of classes into learning groups e.g. waves R-3 and 3 – 7 mixed based on their assessment evidence</a:t>
            </a:r>
            <a:endParaRPr lang="en-AU" dirty="0"/>
          </a:p>
        </p:txBody>
      </p:sp>
      <p:sp>
        <p:nvSpPr>
          <p:cNvPr id="4" name="Slide Number Placeholder 3"/>
          <p:cNvSpPr>
            <a:spLocks noGrp="1"/>
          </p:cNvSpPr>
          <p:nvPr>
            <p:ph type="sldNum" sz="quarter" idx="10"/>
          </p:nvPr>
        </p:nvSpPr>
        <p:spPr/>
        <p:txBody>
          <a:bodyPr/>
          <a:lstStyle/>
          <a:p>
            <a:fld id="{74716E39-5A97-450D-BF20-CC8BB982CD0E}" type="slidenum">
              <a:rPr lang="en-AU" smtClean="0"/>
              <a:t>8</a:t>
            </a:fld>
            <a:endParaRPr lang="en-AU"/>
          </a:p>
        </p:txBody>
      </p:sp>
    </p:spTree>
    <p:extLst>
      <p:ext uri="{BB962C8B-B14F-4D97-AF65-F5344CB8AC3E}">
        <p14:creationId xmlns:p14="http://schemas.microsoft.com/office/powerpoint/2010/main" val="107887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Formative assessment methods are used during  the learning process to gather feedback about how students are going any misconceptions and  are used to adjust the teaching.</a:t>
            </a:r>
            <a:endParaRPr lang="en-AU" dirty="0"/>
          </a:p>
        </p:txBody>
      </p:sp>
      <p:sp>
        <p:nvSpPr>
          <p:cNvPr id="4" name="Slide Number Placeholder 3"/>
          <p:cNvSpPr>
            <a:spLocks noGrp="1"/>
          </p:cNvSpPr>
          <p:nvPr>
            <p:ph type="sldNum" sz="quarter" idx="10"/>
          </p:nvPr>
        </p:nvSpPr>
        <p:spPr/>
        <p:txBody>
          <a:bodyPr/>
          <a:lstStyle/>
          <a:p>
            <a:fld id="{74716E39-5A97-450D-BF20-CC8BB982CD0E}" type="slidenum">
              <a:rPr lang="en-AU" smtClean="0"/>
              <a:t>10</a:t>
            </a:fld>
            <a:endParaRPr lang="en-AU"/>
          </a:p>
        </p:txBody>
      </p:sp>
    </p:spTree>
    <p:extLst>
      <p:ext uri="{BB962C8B-B14F-4D97-AF65-F5344CB8AC3E}">
        <p14:creationId xmlns:p14="http://schemas.microsoft.com/office/powerpoint/2010/main" val="954277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Increase in pedagogical  and content knowledge</a:t>
            </a:r>
          </a:p>
          <a:p>
            <a:r>
              <a:rPr lang="en-AU" dirty="0" smtClean="0"/>
              <a:t>Collaborative planning, programming, assessment and moderation.</a:t>
            </a:r>
          </a:p>
          <a:p>
            <a:r>
              <a:rPr lang="en-AU" dirty="0" smtClean="0"/>
              <a:t>Data used  regularly to inform teaching</a:t>
            </a:r>
          </a:p>
          <a:p>
            <a:r>
              <a:rPr lang="en-AU" dirty="0" smtClean="0"/>
              <a:t>Critical commitments R-7</a:t>
            </a:r>
          </a:p>
          <a:p>
            <a:r>
              <a:rPr lang="en-AU" dirty="0" smtClean="0"/>
              <a:t>Standards based referencing documents for each wave group. </a:t>
            </a:r>
          </a:p>
          <a:p>
            <a:r>
              <a:rPr lang="en-AU" dirty="0" smtClean="0"/>
              <a:t>Agreed common practices that are research based and make a difference.</a:t>
            </a:r>
          </a:p>
          <a:p>
            <a:r>
              <a:rPr lang="en-AU" dirty="0" smtClean="0"/>
              <a:t>Collective ownership for all  students learning across the school. </a:t>
            </a:r>
          </a:p>
          <a:p>
            <a:r>
              <a:rPr lang="en-AU" dirty="0" smtClean="0"/>
              <a:t>Critical analysis, reflection and inquiry</a:t>
            </a:r>
          </a:p>
          <a:p>
            <a:endParaRPr lang="en-AU" dirty="0" smtClean="0"/>
          </a:p>
          <a:p>
            <a:r>
              <a:rPr lang="en-AU" dirty="0" smtClean="0"/>
              <a:t>Student level</a:t>
            </a:r>
          </a:p>
          <a:p>
            <a:r>
              <a:rPr lang="en-AU" dirty="0" smtClean="0"/>
              <a:t>Powerful learners – personalised learning</a:t>
            </a:r>
          </a:p>
          <a:p>
            <a:r>
              <a:rPr lang="en-AU" dirty="0" smtClean="0"/>
              <a:t>Grouped for a purpose</a:t>
            </a:r>
          </a:p>
          <a:p>
            <a:r>
              <a:rPr lang="en-AU" dirty="0" smtClean="0"/>
              <a:t>Growth mindset and effort evaluated and expected. </a:t>
            </a:r>
          </a:p>
          <a:p>
            <a:r>
              <a:rPr lang="en-AU" dirty="0" smtClean="0"/>
              <a:t>One Plans based on achievement data.</a:t>
            </a:r>
          </a:p>
          <a:p>
            <a:r>
              <a:rPr lang="en-AU" dirty="0" smtClean="0"/>
              <a:t>Short term learning goals  owned, monitored and reviewed by students with teachers/staff.  Successes shared with families and each other</a:t>
            </a:r>
          </a:p>
          <a:p>
            <a:r>
              <a:rPr lang="en-AU" dirty="0" smtClean="0"/>
              <a:t>Students track their own learning using standards document and are accountable for their learning.</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74716E39-5A97-450D-BF20-CC8BB982CD0E}" type="slidenum">
              <a:rPr lang="en-AU" smtClean="0"/>
              <a:t>12</a:t>
            </a:fld>
            <a:endParaRPr lang="en-AU"/>
          </a:p>
        </p:txBody>
      </p:sp>
    </p:spTree>
    <p:extLst>
      <p:ext uri="{BB962C8B-B14F-4D97-AF65-F5344CB8AC3E}">
        <p14:creationId xmlns:p14="http://schemas.microsoft.com/office/powerpoint/2010/main" val="1647327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Student assessment philosophy</a:t>
            </a:r>
            <a:endParaRPr lang="en-AU" dirty="0"/>
          </a:p>
        </p:txBody>
      </p:sp>
      <p:sp>
        <p:nvSpPr>
          <p:cNvPr id="4" name="Slide Number Placeholder 3"/>
          <p:cNvSpPr>
            <a:spLocks noGrp="1"/>
          </p:cNvSpPr>
          <p:nvPr>
            <p:ph type="sldNum" sz="quarter" idx="10"/>
          </p:nvPr>
        </p:nvSpPr>
        <p:spPr/>
        <p:txBody>
          <a:bodyPr/>
          <a:lstStyle/>
          <a:p>
            <a:fld id="{74716E39-5A97-450D-BF20-CC8BB982CD0E}" type="slidenum">
              <a:rPr lang="en-AU" smtClean="0"/>
              <a:t>13</a:t>
            </a:fld>
            <a:endParaRPr lang="en-AU"/>
          </a:p>
        </p:txBody>
      </p:sp>
    </p:spTree>
    <p:extLst>
      <p:ext uri="{BB962C8B-B14F-4D97-AF65-F5344CB8AC3E}">
        <p14:creationId xmlns:p14="http://schemas.microsoft.com/office/powerpoint/2010/main" val="877636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Teacher and whole school  assessment philosophy. Diagnosing obstacles to progress is done fortnightly in teams. Diagnostic tools are used to determine what the children already know, understand and can do.</a:t>
            </a:r>
          </a:p>
          <a:p>
            <a:r>
              <a:rPr lang="en-AU" dirty="0" smtClean="0"/>
              <a:t>Assessment tools we use: Local Literacy screening broke up into waves e.g. Early Years : Jolly Phonics and Knowledge of sounds written, sequencing and listening skills for all Reception aged children, wave 1  word, syllable and Phoneme awareness, affix and contraction awareness, OXFORD sight words, EALD Language and Literacy levels PAT MATHS, Grammar and Punctuation and Reading Comprehension WAVE 2: Phonic awareness, word/syllable and phoneme awareness looking at segmentation, blending, isolation, rhyme, deletions and exchanging, Rime awareness, Affix and contraction awareness, OXFORD sight and written</a:t>
            </a:r>
          </a:p>
          <a:p>
            <a:r>
              <a:rPr lang="en-AU" dirty="0" smtClean="0"/>
              <a:t>Primary screening: Wave 1 and 1.5 OXFORD sight words written, Contraction awareness, suffixes/affixes, </a:t>
            </a:r>
            <a:r>
              <a:rPr lang="en-AU" dirty="0" err="1" smtClean="0"/>
              <a:t>EDUcheck</a:t>
            </a:r>
            <a:r>
              <a:rPr lang="en-AU" dirty="0" smtClean="0"/>
              <a:t>, PAT maths, Grammar and punctuation and reading comprehension.  Wave 2 running records, Oxford sight words written and oral, Contraction awareness written and oral, Word/syllable and Phoneme  awareness, PAT Maths, PAT Grammar and Punctuation and PAT reading Comprehension. Wave 3 Word/syllable and Phoneme awareness, Oxford sight words, running records and knowledge of 42 sounds.</a:t>
            </a:r>
            <a:endParaRPr lang="en-AU" dirty="0"/>
          </a:p>
        </p:txBody>
      </p:sp>
      <p:sp>
        <p:nvSpPr>
          <p:cNvPr id="4" name="Slide Number Placeholder 3"/>
          <p:cNvSpPr>
            <a:spLocks noGrp="1"/>
          </p:cNvSpPr>
          <p:nvPr>
            <p:ph type="sldNum" sz="quarter" idx="10"/>
          </p:nvPr>
        </p:nvSpPr>
        <p:spPr/>
        <p:txBody>
          <a:bodyPr/>
          <a:lstStyle/>
          <a:p>
            <a:fld id="{74716E39-5A97-450D-BF20-CC8BB982CD0E}" type="slidenum">
              <a:rPr lang="en-AU" smtClean="0"/>
              <a:t>14</a:t>
            </a:fld>
            <a:endParaRPr lang="en-AU"/>
          </a:p>
        </p:txBody>
      </p:sp>
    </p:spTree>
    <p:extLst>
      <p:ext uri="{BB962C8B-B14F-4D97-AF65-F5344CB8AC3E}">
        <p14:creationId xmlns:p14="http://schemas.microsoft.com/office/powerpoint/2010/main" val="1553175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F0E299-9F99-4E09-B331-A12A3ACFA69C}" type="datetimeFigureOut">
              <a:rPr lang="en-AU" smtClean="0"/>
              <a:t>17/05/2015</a:t>
            </a:fld>
            <a:endParaRPr lang="en-A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A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18129AF-DC5E-4E09-AD77-E7A8696F0B6E}" type="slidenum">
              <a:rPr lang="en-AU" smtClean="0"/>
              <a:t>‹#›</a:t>
            </a:fld>
            <a:endParaRPr lang="en-A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F0E299-9F99-4E09-B331-A12A3ACFA69C}" type="datetimeFigureOut">
              <a:rPr lang="en-AU" smtClean="0"/>
              <a:t>17/05/2015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18129AF-DC5E-4E09-AD77-E7A8696F0B6E}"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F0E299-9F99-4E09-B331-A12A3ACFA69C}" type="datetimeFigureOut">
              <a:rPr lang="en-AU" smtClean="0"/>
              <a:t>17/05/2015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18129AF-DC5E-4E09-AD77-E7A8696F0B6E}"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F0E299-9F99-4E09-B331-A12A3ACFA69C}" type="datetimeFigureOut">
              <a:rPr lang="en-AU" smtClean="0"/>
              <a:t>17/05/2015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18129AF-DC5E-4E09-AD77-E7A8696F0B6E}"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F0E299-9F99-4E09-B331-A12A3ACFA69C}" type="datetimeFigureOut">
              <a:rPr lang="en-AU" smtClean="0"/>
              <a:t>17/05/2015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18129AF-DC5E-4E09-AD77-E7A8696F0B6E}"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F0E299-9F99-4E09-B331-A12A3ACFA69C}" type="datetimeFigureOut">
              <a:rPr lang="en-AU" smtClean="0"/>
              <a:t>17/05/2015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18129AF-DC5E-4E09-AD77-E7A8696F0B6E}" type="slidenum">
              <a:rPr lang="en-AU" smtClean="0"/>
              <a:t>‹#›</a:t>
            </a:fld>
            <a:endParaRPr lang="en-AU"/>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F0E299-9F99-4E09-B331-A12A3ACFA69C}" type="datetimeFigureOut">
              <a:rPr lang="en-AU" smtClean="0"/>
              <a:t>17/05/2015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18129AF-DC5E-4E09-AD77-E7A8696F0B6E}"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F0E299-9F99-4E09-B331-A12A3ACFA69C}" type="datetimeFigureOut">
              <a:rPr lang="en-AU" smtClean="0"/>
              <a:t>17/05/2015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18129AF-DC5E-4E09-AD77-E7A8696F0B6E}"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0E299-9F99-4E09-B331-A12A3ACFA69C}" type="datetimeFigureOut">
              <a:rPr lang="en-AU" smtClean="0"/>
              <a:t>17/05/2015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18129AF-DC5E-4E09-AD77-E7A8696F0B6E}"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F0E299-9F99-4E09-B331-A12A3ACFA69C}" type="datetimeFigureOut">
              <a:rPr lang="en-AU" smtClean="0"/>
              <a:t>17/05/2015</a:t>
            </a:fld>
            <a:endParaRPr lang="en-AU"/>
          </a:p>
        </p:txBody>
      </p:sp>
      <p:sp>
        <p:nvSpPr>
          <p:cNvPr id="7" name="Slide Number Placeholder 6"/>
          <p:cNvSpPr>
            <a:spLocks noGrp="1"/>
          </p:cNvSpPr>
          <p:nvPr>
            <p:ph type="sldNum" sz="quarter" idx="12"/>
          </p:nvPr>
        </p:nvSpPr>
        <p:spPr/>
        <p:txBody>
          <a:bodyPr/>
          <a:lstStyle/>
          <a:p>
            <a:fld id="{C18129AF-DC5E-4E09-AD77-E7A8696F0B6E}" type="slidenum">
              <a:rPr lang="en-AU" smtClean="0"/>
              <a:t>‹#›</a:t>
            </a:fld>
            <a:endParaRPr lang="en-A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A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F0E299-9F99-4E09-B331-A12A3ACFA69C}" type="datetimeFigureOut">
              <a:rPr lang="en-AU" smtClean="0"/>
              <a:t>17/05/2015</a:t>
            </a:fld>
            <a:endParaRPr lang="en-A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AU"/>
          </a:p>
        </p:txBody>
      </p:sp>
      <p:sp>
        <p:nvSpPr>
          <p:cNvPr id="7" name="Slide Number Placeholder 6"/>
          <p:cNvSpPr>
            <a:spLocks noGrp="1"/>
          </p:cNvSpPr>
          <p:nvPr>
            <p:ph type="sldNum" sz="quarter" idx="12"/>
          </p:nvPr>
        </p:nvSpPr>
        <p:spPr/>
        <p:txBody>
          <a:bodyPr/>
          <a:lstStyle/>
          <a:p>
            <a:fld id="{C18129AF-DC5E-4E09-AD77-E7A8696F0B6E}"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F0E299-9F99-4E09-B331-A12A3ACFA69C}" type="datetimeFigureOut">
              <a:rPr lang="en-AU" smtClean="0"/>
              <a:t>17/05/2015</a:t>
            </a:fld>
            <a:endParaRPr lang="en-A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A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18129AF-DC5E-4E09-AD77-E7A8696F0B6E}"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733365" y="2708476"/>
            <a:ext cx="3313355" cy="2232692"/>
          </a:xfrm>
        </p:spPr>
        <p:txBody>
          <a:bodyPr>
            <a:noAutofit/>
          </a:bodyPr>
          <a:lstStyle/>
          <a:p>
            <a:pPr algn="ctr"/>
            <a:r>
              <a:rPr lang="en-AU" sz="2600" dirty="0" smtClean="0"/>
              <a:t>Accelerated whole-school change through student evidence </a:t>
            </a:r>
            <a:r>
              <a:rPr lang="en-AU" sz="2800" dirty="0" smtClean="0"/>
              <a:t>@ </a:t>
            </a:r>
            <a:br>
              <a:rPr lang="en-AU" sz="2800" dirty="0" smtClean="0"/>
            </a:br>
            <a:r>
              <a:rPr lang="en-AU" sz="2000" b="1" i="1" dirty="0" smtClean="0"/>
              <a:t>Mount Barker South Primary School</a:t>
            </a:r>
            <a:endParaRPr lang="en-AU" sz="2000" b="1" i="1" dirty="0"/>
          </a:p>
        </p:txBody>
      </p:sp>
      <p:sp>
        <p:nvSpPr>
          <p:cNvPr id="7" name="Subtitle 6"/>
          <p:cNvSpPr>
            <a:spLocks noGrp="1"/>
          </p:cNvSpPr>
          <p:nvPr>
            <p:ph type="subTitle" idx="1"/>
          </p:nvPr>
        </p:nvSpPr>
        <p:spPr>
          <a:xfrm>
            <a:off x="4733365" y="5013176"/>
            <a:ext cx="3309803" cy="936104"/>
          </a:xfrm>
        </p:spPr>
        <p:txBody>
          <a:bodyPr>
            <a:normAutofit/>
          </a:bodyPr>
          <a:lstStyle/>
          <a:p>
            <a:r>
              <a:rPr lang="en-AU" sz="1200" dirty="0" smtClean="0"/>
              <a:t>Presented by</a:t>
            </a:r>
          </a:p>
          <a:p>
            <a:r>
              <a:rPr lang="en-AU" sz="1200" dirty="0" smtClean="0"/>
              <a:t>Catherine Cox-Walliss and Cassie Young at the 2015 ACER conference</a:t>
            </a:r>
            <a:endParaRPr lang="en-AU" sz="1200" dirty="0"/>
          </a:p>
        </p:txBody>
      </p:sp>
      <p:graphicFrame>
        <p:nvGraphicFramePr>
          <p:cNvPr id="9" name="Diagram 8"/>
          <p:cNvGraphicFramePr/>
          <p:nvPr>
            <p:extLst>
              <p:ext uri="{D42A27DB-BD31-4B8C-83A1-F6EECF244321}">
                <p14:modId xmlns:p14="http://schemas.microsoft.com/office/powerpoint/2010/main" val="692981290"/>
              </p:ext>
            </p:extLst>
          </p:nvPr>
        </p:nvGraphicFramePr>
        <p:xfrm>
          <a:off x="395536" y="1124744"/>
          <a:ext cx="38884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Content Placeholder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16016" y="116632"/>
            <a:ext cx="3312368" cy="2016224"/>
          </a:xfrm>
          <a:prstGeom prst="rect">
            <a:avLst/>
          </a:prstGeom>
        </p:spPr>
      </p:pic>
    </p:spTree>
    <p:extLst>
      <p:ext uri="{BB962C8B-B14F-4D97-AF65-F5344CB8AC3E}">
        <p14:creationId xmlns:p14="http://schemas.microsoft.com/office/powerpoint/2010/main" val="763888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89168"/>
          </a:xfrm>
        </p:spPr>
        <p:txBody>
          <a:bodyPr>
            <a:normAutofit fontScale="90000"/>
          </a:bodyPr>
          <a:lstStyle/>
          <a:p>
            <a:pPr algn="ctr"/>
            <a:r>
              <a:rPr lang="en-AU" sz="3100" dirty="0" smtClean="0"/>
              <a:t>Robust and responsive Intervention</a:t>
            </a:r>
            <a:br>
              <a:rPr lang="en-AU" sz="3100" dirty="0" smtClean="0"/>
            </a:br>
            <a:r>
              <a:rPr lang="en-AU" sz="3100" dirty="0" smtClean="0"/>
              <a:t>for all learners</a:t>
            </a:r>
            <a:r>
              <a:rPr lang="en-AU" dirty="0" smtClean="0"/>
              <a:t>.</a:t>
            </a:r>
            <a:endParaRPr lang="en-AU" dirty="0"/>
          </a:p>
        </p:txBody>
      </p:sp>
      <p:pic>
        <p:nvPicPr>
          <p:cNvPr id="4" name="Picture 2" descr="H:\Documents\Cassie Young 2014\Photos\Reading for Learning\DSC00747.JPG"/>
          <p:cNvPicPr>
            <a:picLocks noGrp="1" noChangeAspect="1" noChangeArrowheads="1"/>
          </p:cNvPicPr>
          <p:nvPr>
            <p:ph idx="1"/>
          </p:nvPr>
        </p:nvPicPr>
        <p:blipFill rotWithShape="1">
          <a:blip r:embed="rId3" cstate="email">
            <a:extLst>
              <a:ext uri="{28A0092B-C50C-407E-A947-70E740481C1C}">
                <a14:useLocalDpi xmlns:a14="http://schemas.microsoft.com/office/drawing/2010/main" val="0"/>
              </a:ext>
            </a:extLst>
          </a:blip>
          <a:srcRect l="3789" t="9173" r="2989" b="5257"/>
          <a:stretch/>
        </p:blipFill>
        <p:spPr bwMode="auto">
          <a:xfrm>
            <a:off x="834900" y="1988840"/>
            <a:ext cx="3720467" cy="23042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79713" y="3515257"/>
            <a:ext cx="2376264" cy="646331"/>
          </a:xfrm>
          <a:prstGeom prst="rect">
            <a:avLst/>
          </a:prstGeom>
          <a:noFill/>
        </p:spPr>
        <p:txBody>
          <a:bodyPr wrap="square" rtlCol="0">
            <a:spAutoFit/>
          </a:bodyPr>
          <a:lstStyle/>
          <a:p>
            <a:r>
              <a:rPr lang="en-AU" dirty="0" smtClean="0">
                <a:solidFill>
                  <a:schemeClr val="bg1"/>
                </a:solidFill>
              </a:rPr>
              <a:t>Readers’ Theatre and self-assessment</a:t>
            </a:r>
            <a:endParaRPr lang="en-AU" dirty="0">
              <a:solidFill>
                <a:schemeClr val="bg1"/>
              </a:solidFill>
            </a:endParaRPr>
          </a:p>
        </p:txBody>
      </p:sp>
      <p:pic>
        <p:nvPicPr>
          <p:cNvPr id="6" name="Picture 4" descr="H:\Documents\Cassie Young 2014\Photos\Two week back program\DSC00459.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2386" r="4540" b="3079"/>
          <a:stretch/>
        </p:blipFill>
        <p:spPr bwMode="auto">
          <a:xfrm>
            <a:off x="4883255" y="1916832"/>
            <a:ext cx="3495932" cy="25607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20072" y="3376757"/>
            <a:ext cx="3039274" cy="923330"/>
          </a:xfrm>
          <a:prstGeom prst="rect">
            <a:avLst/>
          </a:prstGeom>
          <a:noFill/>
        </p:spPr>
        <p:txBody>
          <a:bodyPr wrap="square" rtlCol="0">
            <a:spAutoFit/>
          </a:bodyPr>
          <a:lstStyle/>
          <a:p>
            <a:r>
              <a:rPr lang="en-AU" dirty="0" smtClean="0">
                <a:solidFill>
                  <a:schemeClr val="bg1"/>
                </a:solidFill>
              </a:rPr>
              <a:t>Personalised learning linked to the standards document</a:t>
            </a:r>
            <a:endParaRPr lang="en-AU" dirty="0">
              <a:solidFill>
                <a:schemeClr val="bg1"/>
              </a:solidFill>
            </a:endParaRPr>
          </a:p>
        </p:txBody>
      </p:sp>
      <p:pic>
        <p:nvPicPr>
          <p:cNvPr id="8" name="Picture 3" descr="H:\Documents\Cassie Young 2014\Photos\Reading for Learning\DSC00592.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15708"/>
          <a:stretch/>
        </p:blipFill>
        <p:spPr bwMode="auto">
          <a:xfrm>
            <a:off x="827585" y="4379640"/>
            <a:ext cx="3744416" cy="19296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259632" y="5589240"/>
            <a:ext cx="3240360" cy="584775"/>
          </a:xfrm>
          <a:prstGeom prst="rect">
            <a:avLst/>
          </a:prstGeom>
          <a:noFill/>
        </p:spPr>
        <p:txBody>
          <a:bodyPr wrap="square" rtlCol="0">
            <a:spAutoFit/>
          </a:bodyPr>
          <a:lstStyle/>
          <a:p>
            <a:r>
              <a:rPr lang="en-AU" sz="1600" dirty="0" smtClean="0">
                <a:solidFill>
                  <a:schemeClr val="bg1"/>
                </a:solidFill>
              </a:rPr>
              <a:t>Guided Reading and vocabulary peer assessment </a:t>
            </a:r>
            <a:endParaRPr lang="en-AU" sz="1600" dirty="0">
              <a:solidFill>
                <a:schemeClr val="bg1"/>
              </a:solidFill>
            </a:endParaRPr>
          </a:p>
        </p:txBody>
      </p:sp>
      <p:sp>
        <p:nvSpPr>
          <p:cNvPr id="3" name="TextBox 2"/>
          <p:cNvSpPr txBox="1"/>
          <p:nvPr/>
        </p:nvSpPr>
        <p:spPr>
          <a:xfrm>
            <a:off x="4932040" y="4581128"/>
            <a:ext cx="3168352" cy="923330"/>
          </a:xfrm>
          <a:prstGeom prst="rect">
            <a:avLst/>
          </a:prstGeom>
          <a:noFill/>
        </p:spPr>
        <p:txBody>
          <a:bodyPr wrap="square" rtlCol="0">
            <a:spAutoFit/>
          </a:bodyPr>
          <a:lstStyle/>
          <a:p>
            <a:r>
              <a:rPr lang="en-AU" dirty="0" smtClean="0"/>
              <a:t>Teachers and students develop a wide range of learning methods.</a:t>
            </a:r>
            <a:endParaRPr lang="en-AU" dirty="0"/>
          </a:p>
        </p:txBody>
      </p:sp>
      <p:sp>
        <p:nvSpPr>
          <p:cNvPr id="10" name="TextBox 9"/>
          <p:cNvSpPr txBox="1"/>
          <p:nvPr/>
        </p:nvSpPr>
        <p:spPr>
          <a:xfrm>
            <a:off x="4788024" y="0"/>
            <a:ext cx="3240360" cy="461665"/>
          </a:xfrm>
          <a:prstGeom prst="rect">
            <a:avLst/>
          </a:prstGeom>
          <a:noFill/>
        </p:spPr>
        <p:txBody>
          <a:bodyPr wrap="square" rtlCol="0">
            <a:spAutoFit/>
          </a:bodyPr>
          <a:lstStyle/>
          <a:p>
            <a:r>
              <a:rPr lang="en-AU" sz="1200" dirty="0" smtClean="0">
                <a:solidFill>
                  <a:schemeClr val="bg1"/>
                </a:solidFill>
              </a:rPr>
              <a:t>In wave 2 I have learnt to listen to others and review my effort - </a:t>
            </a:r>
            <a:r>
              <a:rPr lang="en-AU" sz="1200" dirty="0" err="1" smtClean="0">
                <a:solidFill>
                  <a:schemeClr val="bg1"/>
                </a:solidFill>
              </a:rPr>
              <a:t>Enifty</a:t>
            </a:r>
            <a:endParaRPr lang="en-AU" sz="1200" dirty="0">
              <a:solidFill>
                <a:schemeClr val="bg1"/>
              </a:solidFill>
            </a:endParaRPr>
          </a:p>
        </p:txBody>
      </p:sp>
    </p:spTree>
    <p:extLst>
      <p:ext uri="{BB962C8B-B14F-4D97-AF65-F5344CB8AC3E}">
        <p14:creationId xmlns:p14="http://schemas.microsoft.com/office/powerpoint/2010/main" val="2756100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2700" dirty="0" smtClean="0"/>
              <a:t>How well does the  school extend students and support those experiencing difficulties</a:t>
            </a:r>
            <a:r>
              <a:rPr lang="en-AU" dirty="0" smtClean="0"/>
              <a:t>?</a:t>
            </a:r>
            <a:endParaRPr lang="en-AU" dirty="0"/>
          </a:p>
        </p:txBody>
      </p:sp>
      <p:sp>
        <p:nvSpPr>
          <p:cNvPr id="3" name="Content Placeholder 2"/>
          <p:cNvSpPr>
            <a:spLocks noGrp="1"/>
          </p:cNvSpPr>
          <p:nvPr>
            <p:ph sz="quarter" idx="13"/>
          </p:nvPr>
        </p:nvSpPr>
        <p:spPr/>
        <p:txBody>
          <a:bodyPr/>
          <a:lstStyle/>
          <a:p>
            <a:pPr algn="ctr"/>
            <a:r>
              <a:rPr lang="en-AU" dirty="0" smtClean="0"/>
              <a:t>Before</a:t>
            </a:r>
            <a:endParaRPr lang="en-AU" dirty="0"/>
          </a:p>
        </p:txBody>
      </p:sp>
      <p:sp>
        <p:nvSpPr>
          <p:cNvPr id="4" name="Content Placeholder 3"/>
          <p:cNvSpPr>
            <a:spLocks noGrp="1"/>
          </p:cNvSpPr>
          <p:nvPr>
            <p:ph sz="quarter" idx="14"/>
          </p:nvPr>
        </p:nvSpPr>
        <p:spPr/>
        <p:txBody>
          <a:bodyPr/>
          <a:lstStyle/>
          <a:p>
            <a:pPr algn="ctr"/>
            <a:r>
              <a:rPr lang="en-AU" dirty="0" smtClean="0"/>
              <a:t>After</a:t>
            </a:r>
            <a:endParaRPr lang="en-AU" dirty="0"/>
          </a:p>
        </p:txBody>
      </p:sp>
      <p:graphicFrame>
        <p:nvGraphicFramePr>
          <p:cNvPr id="15" name="Diagram 14"/>
          <p:cNvGraphicFramePr/>
          <p:nvPr>
            <p:extLst>
              <p:ext uri="{D42A27DB-BD31-4B8C-83A1-F6EECF244321}">
                <p14:modId xmlns:p14="http://schemas.microsoft.com/office/powerpoint/2010/main" val="2511990539"/>
              </p:ext>
            </p:extLst>
          </p:nvPr>
        </p:nvGraphicFramePr>
        <p:xfrm>
          <a:off x="4788023" y="2852936"/>
          <a:ext cx="3168353"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 15"/>
          <p:cNvGraphicFramePr/>
          <p:nvPr>
            <p:extLst>
              <p:ext uri="{D42A27DB-BD31-4B8C-83A1-F6EECF244321}">
                <p14:modId xmlns:p14="http://schemas.microsoft.com/office/powerpoint/2010/main" val="1249019667"/>
              </p:ext>
            </p:extLst>
          </p:nvPr>
        </p:nvGraphicFramePr>
        <p:xfrm>
          <a:off x="1187624" y="2924944"/>
          <a:ext cx="2880320" cy="28083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p:cNvSpPr txBox="1"/>
          <p:nvPr/>
        </p:nvSpPr>
        <p:spPr>
          <a:xfrm>
            <a:off x="4788024" y="0"/>
            <a:ext cx="3312368" cy="523220"/>
          </a:xfrm>
          <a:prstGeom prst="rect">
            <a:avLst/>
          </a:prstGeom>
          <a:noFill/>
        </p:spPr>
        <p:txBody>
          <a:bodyPr wrap="square" rtlCol="0">
            <a:spAutoFit/>
          </a:bodyPr>
          <a:lstStyle/>
          <a:p>
            <a:r>
              <a:rPr lang="en-AU" sz="1400" dirty="0" smtClean="0">
                <a:solidFill>
                  <a:schemeClr val="bg1"/>
                </a:solidFill>
              </a:rPr>
              <a:t>Being in wave 1 is making me challenge my own  thinking - Kellie</a:t>
            </a:r>
            <a:endParaRPr lang="en-AU" sz="1400" dirty="0">
              <a:solidFill>
                <a:schemeClr val="bg1"/>
              </a:solidFill>
            </a:endParaRPr>
          </a:p>
        </p:txBody>
      </p:sp>
    </p:spTree>
    <p:extLst>
      <p:ext uri="{BB962C8B-B14F-4D97-AF65-F5344CB8AC3E}">
        <p14:creationId xmlns:p14="http://schemas.microsoft.com/office/powerpoint/2010/main" val="413297125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836712"/>
            <a:ext cx="7024744" cy="1143000"/>
          </a:xfrm>
        </p:spPr>
        <p:txBody>
          <a:bodyPr>
            <a:normAutofit/>
          </a:bodyPr>
          <a:lstStyle/>
          <a:p>
            <a:pPr algn="ctr"/>
            <a:r>
              <a:rPr lang="en-AU" sz="3600" dirty="0" smtClean="0"/>
              <a:t>Instructional  Change</a:t>
            </a:r>
            <a:endParaRPr lang="en-AU" sz="3600" dirty="0"/>
          </a:p>
        </p:txBody>
      </p:sp>
      <p:sp>
        <p:nvSpPr>
          <p:cNvPr id="3" name="Text Placeholder 2"/>
          <p:cNvSpPr>
            <a:spLocks noGrp="1"/>
          </p:cNvSpPr>
          <p:nvPr>
            <p:ph type="body" idx="1"/>
          </p:nvPr>
        </p:nvSpPr>
        <p:spPr>
          <a:xfrm>
            <a:off x="1099210" y="2060848"/>
            <a:ext cx="3057148" cy="639762"/>
          </a:xfrm>
        </p:spPr>
        <p:txBody>
          <a:bodyPr>
            <a:normAutofit/>
          </a:bodyPr>
          <a:lstStyle/>
          <a:p>
            <a:pPr algn="ctr"/>
            <a:r>
              <a:rPr lang="en-AU" sz="2000" dirty="0" smtClean="0"/>
              <a:t>Teacher level</a:t>
            </a:r>
            <a:endParaRPr lang="en-AU" sz="2000" dirty="0"/>
          </a:p>
        </p:txBody>
      </p:sp>
      <p:sp>
        <p:nvSpPr>
          <p:cNvPr id="4" name="Content Placeholder 3"/>
          <p:cNvSpPr>
            <a:spLocks noGrp="1"/>
          </p:cNvSpPr>
          <p:nvPr>
            <p:ph sz="half" idx="2"/>
          </p:nvPr>
        </p:nvSpPr>
        <p:spPr/>
        <p:txBody>
          <a:bodyPr>
            <a:normAutofit/>
          </a:bodyPr>
          <a:lstStyle/>
          <a:p>
            <a:r>
              <a:rPr lang="en-AU" dirty="0" smtClean="0"/>
              <a:t>. </a:t>
            </a:r>
            <a:endParaRPr lang="en-AU" dirty="0"/>
          </a:p>
        </p:txBody>
      </p:sp>
      <p:sp>
        <p:nvSpPr>
          <p:cNvPr id="5" name="Text Placeholder 4"/>
          <p:cNvSpPr>
            <a:spLocks noGrp="1"/>
          </p:cNvSpPr>
          <p:nvPr>
            <p:ph type="body" sz="quarter" idx="3"/>
          </p:nvPr>
        </p:nvSpPr>
        <p:spPr>
          <a:xfrm>
            <a:off x="5004048" y="2060848"/>
            <a:ext cx="3055717" cy="639762"/>
          </a:xfrm>
        </p:spPr>
        <p:txBody>
          <a:bodyPr>
            <a:normAutofit/>
          </a:bodyPr>
          <a:lstStyle/>
          <a:p>
            <a:pPr algn="ctr"/>
            <a:r>
              <a:rPr lang="en-AU" sz="2000" dirty="0" smtClean="0"/>
              <a:t>Student level</a:t>
            </a:r>
            <a:endParaRPr lang="en-AU" sz="2000" dirty="0"/>
          </a:p>
        </p:txBody>
      </p:sp>
      <p:pic>
        <p:nvPicPr>
          <p:cNvPr id="3074" name="Picture 2"/>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852936"/>
            <a:ext cx="359938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2852936"/>
            <a:ext cx="338437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31640" y="5301208"/>
            <a:ext cx="2736304" cy="646331"/>
          </a:xfrm>
          <a:prstGeom prst="rect">
            <a:avLst/>
          </a:prstGeom>
          <a:noFill/>
        </p:spPr>
        <p:txBody>
          <a:bodyPr wrap="square" rtlCol="0">
            <a:spAutoFit/>
          </a:bodyPr>
          <a:lstStyle/>
          <a:p>
            <a:r>
              <a:rPr lang="en-AU" dirty="0" smtClean="0">
                <a:solidFill>
                  <a:schemeClr val="bg1"/>
                </a:solidFill>
              </a:rPr>
              <a:t>Fortnightly instructional team meetings</a:t>
            </a:r>
            <a:endParaRPr lang="en-AU" dirty="0">
              <a:solidFill>
                <a:schemeClr val="bg1"/>
              </a:solidFill>
            </a:endParaRPr>
          </a:p>
        </p:txBody>
      </p:sp>
      <p:sp>
        <p:nvSpPr>
          <p:cNvPr id="10" name="TextBox 9"/>
          <p:cNvSpPr txBox="1"/>
          <p:nvPr/>
        </p:nvSpPr>
        <p:spPr>
          <a:xfrm>
            <a:off x="4932040" y="5229200"/>
            <a:ext cx="2952328" cy="646331"/>
          </a:xfrm>
          <a:prstGeom prst="rect">
            <a:avLst/>
          </a:prstGeom>
          <a:noFill/>
        </p:spPr>
        <p:txBody>
          <a:bodyPr wrap="square" rtlCol="0">
            <a:spAutoFit/>
          </a:bodyPr>
          <a:lstStyle/>
          <a:p>
            <a:r>
              <a:rPr lang="en-AU" dirty="0" smtClean="0"/>
              <a:t>Students analyse and track own growth.</a:t>
            </a:r>
            <a:endParaRPr lang="en-AU" dirty="0"/>
          </a:p>
        </p:txBody>
      </p:sp>
      <p:sp>
        <p:nvSpPr>
          <p:cNvPr id="6" name="TextBox 5"/>
          <p:cNvSpPr txBox="1"/>
          <p:nvPr/>
        </p:nvSpPr>
        <p:spPr>
          <a:xfrm>
            <a:off x="4716016" y="0"/>
            <a:ext cx="3384376" cy="600164"/>
          </a:xfrm>
          <a:prstGeom prst="rect">
            <a:avLst/>
          </a:prstGeom>
          <a:noFill/>
        </p:spPr>
        <p:txBody>
          <a:bodyPr wrap="square" rtlCol="0">
            <a:spAutoFit/>
          </a:bodyPr>
          <a:lstStyle/>
          <a:p>
            <a:r>
              <a:rPr lang="en-AU" sz="1100" dirty="0" smtClean="0">
                <a:solidFill>
                  <a:schemeClr val="bg1"/>
                </a:solidFill>
              </a:rPr>
              <a:t>I have never been in a school that works like this . Teachers here work together on learning - new staff member’s comment.</a:t>
            </a:r>
            <a:endParaRPr lang="en-AU" sz="1100" dirty="0">
              <a:solidFill>
                <a:schemeClr val="bg1"/>
              </a:solidFill>
            </a:endParaRPr>
          </a:p>
        </p:txBody>
      </p:sp>
    </p:spTree>
    <p:extLst>
      <p:ext uri="{BB962C8B-B14F-4D97-AF65-F5344CB8AC3E}">
        <p14:creationId xmlns:p14="http://schemas.microsoft.com/office/powerpoint/2010/main" val="281595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08720"/>
            <a:ext cx="7024744" cy="685880"/>
          </a:xfrm>
        </p:spPr>
        <p:txBody>
          <a:bodyPr>
            <a:normAutofit fontScale="90000"/>
          </a:bodyPr>
          <a:lstStyle/>
          <a:p>
            <a:pPr algn="ctr"/>
            <a:r>
              <a:rPr lang="en-AU" dirty="0" smtClean="0"/>
              <a:t>No hitchhiking allowed</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3312608"/>
              </p:ext>
            </p:extLst>
          </p:nvPr>
        </p:nvGraphicFramePr>
        <p:xfrm>
          <a:off x="899592" y="1700808"/>
          <a:ext cx="7416824"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788024" y="0"/>
            <a:ext cx="3240360" cy="523220"/>
          </a:xfrm>
          <a:prstGeom prst="rect">
            <a:avLst/>
          </a:prstGeom>
          <a:noFill/>
        </p:spPr>
        <p:txBody>
          <a:bodyPr wrap="square" rtlCol="0">
            <a:spAutoFit/>
          </a:bodyPr>
          <a:lstStyle/>
          <a:p>
            <a:r>
              <a:rPr lang="en-AU" sz="1400" dirty="0" smtClean="0">
                <a:solidFill>
                  <a:schemeClr val="bg1"/>
                </a:solidFill>
              </a:rPr>
              <a:t>Planning is about changing minds, not making plans - </a:t>
            </a:r>
            <a:r>
              <a:rPr lang="en-AU" sz="1400" dirty="0" err="1" smtClean="0">
                <a:solidFill>
                  <a:schemeClr val="bg1"/>
                </a:solidFill>
              </a:rPr>
              <a:t>Gues</a:t>
            </a:r>
            <a:endParaRPr lang="en-AU" sz="1400" dirty="0">
              <a:solidFill>
                <a:schemeClr val="bg1"/>
              </a:solidFill>
            </a:endParaRPr>
          </a:p>
        </p:txBody>
      </p:sp>
    </p:spTree>
    <p:extLst>
      <p:ext uri="{BB962C8B-B14F-4D97-AF65-F5344CB8AC3E}">
        <p14:creationId xmlns:p14="http://schemas.microsoft.com/office/powerpoint/2010/main" val="374310881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89168"/>
          </a:xfrm>
        </p:spPr>
        <p:txBody>
          <a:bodyPr/>
          <a:lstStyle/>
          <a:p>
            <a:pPr algn="ctr"/>
            <a:r>
              <a:rPr lang="en-AU" dirty="0" smtClean="0"/>
              <a:t>Assessment for teaching</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6083057"/>
              </p:ext>
            </p:extLst>
          </p:nvPr>
        </p:nvGraphicFramePr>
        <p:xfrm>
          <a:off x="1042988" y="2324100"/>
          <a:ext cx="6777037"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762805" y="0"/>
            <a:ext cx="3168352" cy="600164"/>
          </a:xfrm>
          <a:prstGeom prst="rect">
            <a:avLst/>
          </a:prstGeom>
          <a:noFill/>
        </p:spPr>
        <p:txBody>
          <a:bodyPr wrap="square" rtlCol="0">
            <a:spAutoFit/>
          </a:bodyPr>
          <a:lstStyle/>
          <a:p>
            <a:r>
              <a:rPr lang="en-AU" sz="1100" dirty="0" smtClean="0">
                <a:solidFill>
                  <a:schemeClr val="bg1"/>
                </a:solidFill>
              </a:rPr>
              <a:t>Discussions  in teams begin with professional opinions but must be backed up with assessment data and evidence.</a:t>
            </a:r>
            <a:endParaRPr lang="en-AU" sz="1100" dirty="0">
              <a:solidFill>
                <a:schemeClr val="bg1"/>
              </a:solidFill>
            </a:endParaRPr>
          </a:p>
        </p:txBody>
      </p:sp>
    </p:spTree>
    <p:extLst>
      <p:ext uri="{BB962C8B-B14F-4D97-AF65-F5344CB8AC3E}">
        <p14:creationId xmlns:p14="http://schemas.microsoft.com/office/powerpoint/2010/main" val="3519622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2800" dirty="0" smtClean="0"/>
              <a:t>To what extent do teachers use data and information to inform their planning and instruction?</a:t>
            </a:r>
            <a:endParaRPr lang="en-AU"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9090354"/>
              </p:ext>
            </p:extLst>
          </p:nvPr>
        </p:nvGraphicFramePr>
        <p:xfrm>
          <a:off x="1339330" y="2266253"/>
          <a:ext cx="6184352" cy="3624069"/>
        </p:xfrm>
        <a:graphic>
          <a:graphicData uri="http://schemas.openxmlformats.org/drawingml/2006/table">
            <a:tbl>
              <a:tblPr firstRow="1" firstCol="1" lastRow="1" lastCol="1" bandRow="1" bandCol="1">
                <a:tableStyleId>{5C22544A-7EE6-4342-B048-85BDC9FD1C3A}</a:tableStyleId>
              </a:tblPr>
              <a:tblGrid>
                <a:gridCol w="1831464"/>
                <a:gridCol w="1787443"/>
                <a:gridCol w="1787443"/>
                <a:gridCol w="778002"/>
              </a:tblGrid>
              <a:tr h="504934">
                <a:tc gridSpan="4">
                  <a:txBody>
                    <a:bodyPr/>
                    <a:lstStyle/>
                    <a:p>
                      <a:pPr algn="ctr">
                        <a:spcAft>
                          <a:spcPts val="0"/>
                        </a:spcAft>
                        <a:tabLst>
                          <a:tab pos="2019300" algn="l"/>
                        </a:tabLst>
                      </a:pPr>
                      <a:r>
                        <a:rPr lang="en-AU" sz="1500" dirty="0">
                          <a:effectLst/>
                        </a:rPr>
                        <a:t>Criteria to move between 3-Wave Intervention groups</a:t>
                      </a:r>
                      <a:endParaRPr lang="en-AU" sz="800" dirty="0">
                        <a:effectLst/>
                      </a:endParaRPr>
                    </a:p>
                    <a:p>
                      <a:pPr algn="ctr">
                        <a:spcAft>
                          <a:spcPts val="0"/>
                        </a:spcAft>
                        <a:tabLst>
                          <a:tab pos="2019300" algn="l"/>
                        </a:tabLst>
                      </a:pPr>
                      <a:r>
                        <a:rPr lang="en-AU" sz="1500" dirty="0">
                          <a:effectLst/>
                        </a:rPr>
                        <a:t>Linked to ACARA </a:t>
                      </a:r>
                      <a:r>
                        <a:rPr lang="en-AU" sz="1500" dirty="0" smtClean="0">
                          <a:effectLst/>
                        </a:rPr>
                        <a:t>Standards and local achievement data</a:t>
                      </a:r>
                      <a:endParaRPr lang="en-AU" sz="800" dirty="0">
                        <a:effectLst/>
                        <a:latin typeface="Times New Roman"/>
                        <a:ea typeface="Times New Roman"/>
                      </a:endParaRPr>
                    </a:p>
                  </a:txBody>
                  <a:tcPr marL="47092" marR="47092" marT="0" marB="0" anchor="ctr"/>
                </a:tc>
                <a:tc hMerge="1">
                  <a:txBody>
                    <a:bodyPr/>
                    <a:lstStyle/>
                    <a:p>
                      <a:endParaRPr lang="en-AU"/>
                    </a:p>
                  </a:txBody>
                  <a:tcPr/>
                </a:tc>
                <a:tc hMerge="1">
                  <a:txBody>
                    <a:bodyPr/>
                    <a:lstStyle/>
                    <a:p>
                      <a:endParaRPr lang="en-AU"/>
                    </a:p>
                  </a:txBody>
                  <a:tcPr/>
                </a:tc>
                <a:tc hMerge="1">
                  <a:txBody>
                    <a:bodyPr/>
                    <a:lstStyle/>
                    <a:p>
                      <a:endParaRPr lang="en-AU"/>
                    </a:p>
                  </a:txBody>
                  <a:tcPr/>
                </a:tc>
              </a:tr>
              <a:tr h="1046495">
                <a:tc>
                  <a:txBody>
                    <a:bodyPr/>
                    <a:lstStyle/>
                    <a:p>
                      <a:pPr algn="ctr">
                        <a:spcAft>
                          <a:spcPts val="0"/>
                        </a:spcAft>
                      </a:pPr>
                      <a:endParaRPr lang="en-AU" sz="900" dirty="0">
                        <a:effectLst/>
                      </a:endParaRPr>
                    </a:p>
                    <a:p>
                      <a:pPr algn="l"/>
                      <a:r>
                        <a:rPr lang="en-AU" sz="1500" dirty="0" smtClean="0">
                          <a:effectLst/>
                        </a:rPr>
                        <a:t>Wave 3 </a:t>
                      </a:r>
                    </a:p>
                    <a:p>
                      <a:pPr algn="l"/>
                      <a:r>
                        <a:rPr lang="en-AU" sz="1100" dirty="0" smtClean="0">
                          <a:effectLst/>
                        </a:rPr>
                        <a:t>Jolly Phonics</a:t>
                      </a:r>
                      <a:endParaRPr lang="en-AU" sz="1100" dirty="0">
                        <a:effectLst/>
                        <a:latin typeface="Times New Roman"/>
                      </a:endParaRPr>
                    </a:p>
                  </a:txBody>
                  <a:tcPr marL="47092" marR="47092" marT="0" marB="0"/>
                </a:tc>
                <a:tc>
                  <a:txBody>
                    <a:bodyPr/>
                    <a:lstStyle/>
                    <a:p>
                      <a:pPr algn="ctr">
                        <a:spcAft>
                          <a:spcPts val="0"/>
                        </a:spcAft>
                      </a:pPr>
                      <a:endParaRPr lang="en-AU" sz="900" dirty="0" smtClean="0">
                        <a:effectLst/>
                      </a:endParaRPr>
                    </a:p>
                    <a:p>
                      <a:pPr algn="l">
                        <a:spcAft>
                          <a:spcPts val="0"/>
                        </a:spcAft>
                      </a:pPr>
                      <a:r>
                        <a:rPr lang="en-AU" sz="1500" dirty="0" smtClean="0">
                          <a:effectLst/>
                        </a:rPr>
                        <a:t>Wave </a:t>
                      </a:r>
                      <a:r>
                        <a:rPr lang="en-AU" sz="1500" dirty="0">
                          <a:effectLst/>
                        </a:rPr>
                        <a:t>2</a:t>
                      </a:r>
                      <a:endParaRPr lang="en-AU" sz="800" dirty="0">
                        <a:effectLst/>
                      </a:endParaRPr>
                    </a:p>
                    <a:p>
                      <a:pPr algn="l">
                        <a:spcAft>
                          <a:spcPts val="0"/>
                        </a:spcAft>
                      </a:pPr>
                      <a:r>
                        <a:rPr lang="en-AU" sz="1100" dirty="0">
                          <a:effectLst/>
                        </a:rPr>
                        <a:t>Standard 1</a:t>
                      </a:r>
                      <a:endParaRPr lang="en-AU" sz="800" dirty="0">
                        <a:effectLst/>
                        <a:latin typeface="Times New Roman"/>
                        <a:ea typeface="Times New Roman"/>
                      </a:endParaRPr>
                    </a:p>
                  </a:txBody>
                  <a:tcPr marL="47092" marR="47092" marT="0" marB="0"/>
                </a:tc>
                <a:tc>
                  <a:txBody>
                    <a:bodyPr/>
                    <a:lstStyle/>
                    <a:p>
                      <a:pPr algn="l">
                        <a:spcAft>
                          <a:spcPts val="0"/>
                        </a:spcAft>
                        <a:tabLst>
                          <a:tab pos="2019300" algn="l"/>
                        </a:tabLst>
                      </a:pPr>
                      <a:endParaRPr lang="en-AU" sz="900" dirty="0" smtClean="0">
                        <a:effectLst/>
                      </a:endParaRPr>
                    </a:p>
                    <a:p>
                      <a:pPr algn="l">
                        <a:spcAft>
                          <a:spcPts val="0"/>
                        </a:spcAft>
                        <a:tabLst>
                          <a:tab pos="2019300" algn="l"/>
                        </a:tabLst>
                      </a:pPr>
                      <a:r>
                        <a:rPr lang="en-AU" sz="1500" dirty="0" smtClean="0">
                          <a:effectLst/>
                        </a:rPr>
                        <a:t>Wave </a:t>
                      </a:r>
                      <a:r>
                        <a:rPr lang="en-AU" sz="1500" dirty="0">
                          <a:effectLst/>
                        </a:rPr>
                        <a:t>1</a:t>
                      </a:r>
                      <a:endParaRPr lang="en-AU" sz="800" dirty="0">
                        <a:effectLst/>
                      </a:endParaRPr>
                    </a:p>
                    <a:p>
                      <a:pPr algn="l">
                        <a:spcAft>
                          <a:spcPts val="0"/>
                        </a:spcAft>
                        <a:tabLst>
                          <a:tab pos="2019300" algn="l"/>
                        </a:tabLst>
                      </a:pPr>
                      <a:r>
                        <a:rPr lang="en-AU" sz="1100" dirty="0">
                          <a:effectLst/>
                        </a:rPr>
                        <a:t>Standard </a:t>
                      </a:r>
                      <a:r>
                        <a:rPr lang="en-AU" sz="1100" dirty="0" smtClean="0">
                          <a:effectLst/>
                        </a:rPr>
                        <a:t>2 and </a:t>
                      </a:r>
                      <a:r>
                        <a:rPr lang="en-AU" sz="1100" dirty="0">
                          <a:effectLst/>
                        </a:rPr>
                        <a:t>3</a:t>
                      </a:r>
                      <a:endParaRPr lang="en-AU" sz="800" dirty="0">
                        <a:effectLst/>
                        <a:latin typeface="Times New Roman"/>
                        <a:ea typeface="Times New Roman"/>
                      </a:endParaRPr>
                    </a:p>
                  </a:txBody>
                  <a:tcPr marL="47092" marR="47092" marT="0" marB="0"/>
                </a:tc>
                <a:tc>
                  <a:txBody>
                    <a:bodyPr/>
                    <a:lstStyle/>
                    <a:p>
                      <a:pPr>
                        <a:spcAft>
                          <a:spcPts val="0"/>
                        </a:spcAft>
                      </a:pPr>
                      <a:r>
                        <a:rPr lang="en-AU" sz="800">
                          <a:effectLst/>
                        </a:rPr>
                        <a:t> </a:t>
                      </a:r>
                      <a:endParaRPr lang="en-AU" sz="800">
                        <a:effectLst/>
                        <a:latin typeface="Times New Roman"/>
                        <a:ea typeface="Times New Roman"/>
                      </a:endParaRPr>
                    </a:p>
                  </a:txBody>
                  <a:tcPr marL="0" marR="0" marT="0" marB="0" anchor="ctr"/>
                </a:tc>
              </a:tr>
              <a:tr h="1956946">
                <a:tc>
                  <a:txBody>
                    <a:bodyPr/>
                    <a:lstStyle/>
                    <a:p>
                      <a:pPr>
                        <a:spcAft>
                          <a:spcPts val="0"/>
                        </a:spcAft>
                      </a:pPr>
                      <a:r>
                        <a:rPr lang="en-AU" sz="800" dirty="0">
                          <a:effectLst/>
                        </a:rPr>
                        <a:t>Recognise and identify 42 letter sounds and names, including all digraphs</a:t>
                      </a:r>
                    </a:p>
                    <a:p>
                      <a:pPr>
                        <a:spcAft>
                          <a:spcPts val="0"/>
                        </a:spcAft>
                      </a:pPr>
                      <a:r>
                        <a:rPr lang="en-AU" sz="800" dirty="0">
                          <a:effectLst/>
                        </a:rPr>
                        <a:t> </a:t>
                      </a:r>
                    </a:p>
                    <a:p>
                      <a:pPr>
                        <a:spcAft>
                          <a:spcPts val="0"/>
                        </a:spcAft>
                      </a:pPr>
                      <a:r>
                        <a:rPr lang="en-AU" sz="800" dirty="0">
                          <a:effectLst/>
                        </a:rPr>
                        <a:t>Write recognisable lower case letters, all 26.</a:t>
                      </a:r>
                    </a:p>
                    <a:p>
                      <a:pPr>
                        <a:spcAft>
                          <a:spcPts val="0"/>
                        </a:spcAft>
                      </a:pPr>
                      <a:r>
                        <a:rPr lang="en-AU" sz="800" dirty="0">
                          <a:effectLst/>
                        </a:rPr>
                        <a:t> </a:t>
                      </a:r>
                    </a:p>
                    <a:p>
                      <a:pPr>
                        <a:spcAft>
                          <a:spcPts val="0"/>
                        </a:spcAft>
                      </a:pPr>
                      <a:r>
                        <a:rPr lang="en-AU" sz="800" dirty="0">
                          <a:effectLst/>
                        </a:rPr>
                        <a:t>Can write some capital letters on demand, with visual prompt</a:t>
                      </a:r>
                    </a:p>
                    <a:p>
                      <a:pPr>
                        <a:spcAft>
                          <a:spcPts val="0"/>
                        </a:spcAft>
                      </a:pPr>
                      <a:r>
                        <a:rPr lang="en-AU" sz="800" dirty="0">
                          <a:effectLst/>
                        </a:rPr>
                        <a:t> </a:t>
                      </a:r>
                    </a:p>
                    <a:p>
                      <a:pPr>
                        <a:spcAft>
                          <a:spcPts val="0"/>
                        </a:spcAft>
                      </a:pPr>
                      <a:r>
                        <a:rPr lang="en-AU" sz="800" dirty="0">
                          <a:effectLst/>
                        </a:rPr>
                        <a:t>Basic understanding of the 5 vowels sounds, and a concept of long and short vowels.</a:t>
                      </a:r>
                    </a:p>
                    <a:p>
                      <a:pPr>
                        <a:spcAft>
                          <a:spcPts val="0"/>
                        </a:spcAft>
                      </a:pPr>
                      <a:r>
                        <a:rPr lang="en-AU" sz="800" dirty="0">
                          <a:effectLst/>
                        </a:rPr>
                        <a:t> </a:t>
                      </a:r>
                    </a:p>
                    <a:p>
                      <a:pPr>
                        <a:spcAft>
                          <a:spcPts val="0"/>
                        </a:spcAft>
                      </a:pPr>
                      <a:r>
                        <a:rPr lang="en-AU" sz="800" dirty="0">
                          <a:effectLst/>
                        </a:rPr>
                        <a:t>Clap 1,2 and 3 syllable words</a:t>
                      </a:r>
                    </a:p>
                    <a:p>
                      <a:pPr>
                        <a:spcAft>
                          <a:spcPts val="0"/>
                        </a:spcAft>
                      </a:pPr>
                      <a:r>
                        <a:rPr lang="en-AU" sz="800" dirty="0">
                          <a:effectLst/>
                        </a:rPr>
                        <a:t> </a:t>
                      </a:r>
                    </a:p>
                    <a:p>
                      <a:pPr>
                        <a:spcAft>
                          <a:spcPts val="0"/>
                        </a:spcAft>
                      </a:pPr>
                      <a:r>
                        <a:rPr lang="en-AU" sz="800" dirty="0">
                          <a:effectLst/>
                        </a:rPr>
                        <a:t> </a:t>
                      </a:r>
                      <a:endParaRPr lang="en-AU" sz="800" dirty="0">
                        <a:effectLst/>
                        <a:latin typeface="Times New Roman"/>
                        <a:ea typeface="Times New Roman"/>
                      </a:endParaRPr>
                    </a:p>
                  </a:txBody>
                  <a:tcPr marL="47092" marR="47092" marT="0" marB="0"/>
                </a:tc>
                <a:tc>
                  <a:txBody>
                    <a:bodyPr/>
                    <a:lstStyle/>
                    <a:p>
                      <a:pPr>
                        <a:spcAft>
                          <a:spcPts val="0"/>
                        </a:spcAft>
                      </a:pPr>
                      <a:r>
                        <a:rPr lang="en-AU" sz="800" dirty="0">
                          <a:effectLst/>
                        </a:rPr>
                        <a:t>Write all letters in both lower and upper case</a:t>
                      </a:r>
                    </a:p>
                    <a:p>
                      <a:pPr>
                        <a:spcAft>
                          <a:spcPts val="0"/>
                        </a:spcAft>
                      </a:pPr>
                      <a:r>
                        <a:rPr lang="en-AU" sz="800" dirty="0">
                          <a:effectLst/>
                        </a:rPr>
                        <a:t> </a:t>
                      </a:r>
                    </a:p>
                    <a:p>
                      <a:pPr>
                        <a:spcAft>
                          <a:spcPts val="0"/>
                        </a:spcAft>
                      </a:pPr>
                      <a:r>
                        <a:rPr lang="en-AU" sz="800" dirty="0">
                          <a:effectLst/>
                        </a:rPr>
                        <a:t>Confident using long and short vowels sounds</a:t>
                      </a:r>
                    </a:p>
                    <a:p>
                      <a:pPr>
                        <a:spcAft>
                          <a:spcPts val="0"/>
                        </a:spcAft>
                      </a:pPr>
                      <a:r>
                        <a:rPr lang="en-AU" sz="800" dirty="0">
                          <a:effectLst/>
                        </a:rPr>
                        <a:t> </a:t>
                      </a:r>
                    </a:p>
                    <a:p>
                      <a:pPr>
                        <a:spcAft>
                          <a:spcPts val="0"/>
                        </a:spcAft>
                      </a:pPr>
                      <a:r>
                        <a:rPr lang="en-AU" sz="800" dirty="0">
                          <a:effectLst/>
                        </a:rPr>
                        <a:t>Clap/hear and record 2,3 and 4 syllable words</a:t>
                      </a:r>
                    </a:p>
                    <a:p>
                      <a:pPr>
                        <a:spcAft>
                          <a:spcPts val="0"/>
                        </a:spcAft>
                      </a:pPr>
                      <a:r>
                        <a:rPr lang="en-AU" sz="800" dirty="0">
                          <a:effectLst/>
                        </a:rPr>
                        <a:t> </a:t>
                      </a:r>
                    </a:p>
                    <a:p>
                      <a:pPr>
                        <a:spcAft>
                          <a:spcPts val="0"/>
                        </a:spcAft>
                      </a:pPr>
                      <a:r>
                        <a:rPr lang="en-AU" sz="800" dirty="0">
                          <a:effectLst/>
                        </a:rPr>
                        <a:t> </a:t>
                      </a:r>
                    </a:p>
                    <a:p>
                      <a:pPr>
                        <a:spcAft>
                          <a:spcPts val="0"/>
                        </a:spcAft>
                      </a:pPr>
                      <a:r>
                        <a:rPr lang="en-AU" sz="800" dirty="0">
                          <a:effectLst/>
                        </a:rPr>
                        <a:t> </a:t>
                      </a:r>
                      <a:endParaRPr lang="en-AU" sz="800" dirty="0">
                        <a:effectLst/>
                        <a:latin typeface="Times New Roman"/>
                        <a:ea typeface="Times New Roman"/>
                      </a:endParaRPr>
                    </a:p>
                  </a:txBody>
                  <a:tcPr marL="47092" marR="47092" marT="0" marB="0"/>
                </a:tc>
                <a:tc>
                  <a:txBody>
                    <a:bodyPr/>
                    <a:lstStyle/>
                    <a:p>
                      <a:pPr>
                        <a:spcAft>
                          <a:spcPts val="0"/>
                        </a:spcAft>
                      </a:pPr>
                      <a:r>
                        <a:rPr lang="en-AU" sz="800" dirty="0">
                          <a:effectLst/>
                        </a:rPr>
                        <a:t>Confident reading and writing long and short vowels and </a:t>
                      </a:r>
                      <a:r>
                        <a:rPr lang="en-AU" sz="800" dirty="0" smtClean="0">
                          <a:effectLst/>
                        </a:rPr>
                        <a:t>am </a:t>
                      </a:r>
                      <a:r>
                        <a:rPr lang="en-AU" sz="800" dirty="0">
                          <a:effectLst/>
                        </a:rPr>
                        <a:t>able to list some examples; evidence of applying them in written work.</a:t>
                      </a:r>
                    </a:p>
                    <a:p>
                      <a:pPr>
                        <a:spcAft>
                          <a:spcPts val="0"/>
                        </a:spcAft>
                      </a:pPr>
                      <a:r>
                        <a:rPr lang="en-AU" sz="800" dirty="0">
                          <a:effectLst/>
                        </a:rPr>
                        <a:t> </a:t>
                      </a:r>
                    </a:p>
                    <a:p>
                      <a:pPr>
                        <a:spcAft>
                          <a:spcPts val="0"/>
                        </a:spcAft>
                      </a:pPr>
                      <a:r>
                        <a:rPr lang="en-AU" sz="800" dirty="0">
                          <a:effectLst/>
                        </a:rPr>
                        <a:t>Confident identifying syllables in common words</a:t>
                      </a:r>
                    </a:p>
                    <a:p>
                      <a:pPr>
                        <a:spcAft>
                          <a:spcPts val="0"/>
                        </a:spcAft>
                      </a:pPr>
                      <a:r>
                        <a:rPr lang="en-AU" sz="800" dirty="0">
                          <a:effectLst/>
                        </a:rPr>
                        <a:t> </a:t>
                      </a:r>
                    </a:p>
                    <a:p>
                      <a:pPr>
                        <a:spcAft>
                          <a:spcPts val="0"/>
                        </a:spcAft>
                      </a:pPr>
                      <a:r>
                        <a:rPr lang="en-AU" sz="800" dirty="0">
                          <a:effectLst/>
                        </a:rPr>
                        <a:t>Understand the difference between numbers of syllables vs. numbers of phonemes in words</a:t>
                      </a:r>
                    </a:p>
                    <a:p>
                      <a:pPr>
                        <a:spcAft>
                          <a:spcPts val="0"/>
                        </a:spcAft>
                      </a:pPr>
                      <a:r>
                        <a:rPr lang="en-AU" sz="800" dirty="0">
                          <a:effectLst/>
                        </a:rPr>
                        <a:t> </a:t>
                      </a:r>
                    </a:p>
                    <a:p>
                      <a:pPr>
                        <a:spcAft>
                          <a:spcPts val="0"/>
                        </a:spcAft>
                      </a:pPr>
                      <a:r>
                        <a:rPr lang="en-AU" sz="800" dirty="0">
                          <a:effectLst/>
                        </a:rPr>
                        <a:t>Some silent letters</a:t>
                      </a:r>
                    </a:p>
                    <a:p>
                      <a:pPr>
                        <a:spcAft>
                          <a:spcPts val="0"/>
                        </a:spcAft>
                      </a:pPr>
                      <a:r>
                        <a:rPr lang="en-AU" sz="800" dirty="0" err="1">
                          <a:effectLst/>
                        </a:rPr>
                        <a:t>Eg</a:t>
                      </a:r>
                      <a:r>
                        <a:rPr lang="en-AU" sz="800" dirty="0">
                          <a:effectLst/>
                        </a:rPr>
                        <a:t>. </a:t>
                      </a:r>
                      <a:r>
                        <a:rPr lang="en-AU" sz="800" dirty="0" err="1">
                          <a:effectLst/>
                        </a:rPr>
                        <a:t>kn</a:t>
                      </a:r>
                      <a:r>
                        <a:rPr lang="en-AU" sz="800" dirty="0">
                          <a:effectLst/>
                        </a:rPr>
                        <a:t>, </a:t>
                      </a:r>
                      <a:r>
                        <a:rPr lang="en-AU" sz="800" dirty="0" err="1">
                          <a:effectLst/>
                        </a:rPr>
                        <a:t>wr</a:t>
                      </a:r>
                      <a:r>
                        <a:rPr lang="en-AU" sz="800" dirty="0">
                          <a:effectLst/>
                        </a:rPr>
                        <a:t>, </a:t>
                      </a:r>
                      <a:r>
                        <a:rPr lang="en-AU" sz="800" dirty="0" err="1">
                          <a:effectLst/>
                        </a:rPr>
                        <a:t>mb</a:t>
                      </a:r>
                      <a:r>
                        <a:rPr lang="en-AU" sz="800" dirty="0">
                          <a:effectLst/>
                        </a:rPr>
                        <a:t>, </a:t>
                      </a:r>
                      <a:r>
                        <a:rPr lang="en-AU" sz="800" dirty="0" err="1">
                          <a:effectLst/>
                        </a:rPr>
                        <a:t>tch</a:t>
                      </a:r>
                      <a:r>
                        <a:rPr lang="en-AU" sz="800" dirty="0">
                          <a:effectLst/>
                        </a:rPr>
                        <a:t>, </a:t>
                      </a:r>
                      <a:r>
                        <a:rPr lang="en-AU" sz="800" dirty="0" err="1">
                          <a:effectLst/>
                        </a:rPr>
                        <a:t>igh</a:t>
                      </a:r>
                      <a:endParaRPr lang="en-AU" sz="800" dirty="0">
                        <a:effectLst/>
                      </a:endParaRPr>
                    </a:p>
                    <a:p>
                      <a:pPr>
                        <a:spcAft>
                          <a:spcPts val="0"/>
                        </a:spcAft>
                      </a:pPr>
                      <a:r>
                        <a:rPr lang="en-AU" sz="800" dirty="0">
                          <a:effectLst/>
                        </a:rPr>
                        <a:t> </a:t>
                      </a:r>
                    </a:p>
                    <a:p>
                      <a:pPr>
                        <a:spcAft>
                          <a:spcPts val="0"/>
                        </a:spcAft>
                      </a:pPr>
                      <a:r>
                        <a:rPr lang="en-AU" sz="800" dirty="0" err="1">
                          <a:effectLst/>
                        </a:rPr>
                        <a:t>Dipthongs</a:t>
                      </a:r>
                      <a:r>
                        <a:rPr lang="en-AU" sz="800" dirty="0">
                          <a:effectLst/>
                        </a:rPr>
                        <a:t> – 3 letter clusters</a:t>
                      </a:r>
                      <a:endParaRPr lang="en-AU" sz="800" dirty="0">
                        <a:effectLst/>
                        <a:latin typeface="Times New Roman"/>
                        <a:ea typeface="Times New Roman"/>
                      </a:endParaRPr>
                    </a:p>
                  </a:txBody>
                  <a:tcPr marL="47092" marR="47092" marT="0" marB="0"/>
                </a:tc>
                <a:tc>
                  <a:txBody>
                    <a:bodyPr/>
                    <a:lstStyle/>
                    <a:p>
                      <a:pPr>
                        <a:spcAft>
                          <a:spcPts val="0"/>
                        </a:spcAft>
                      </a:pPr>
                      <a:r>
                        <a:rPr lang="en-AU" sz="800" dirty="0">
                          <a:effectLst/>
                        </a:rPr>
                        <a:t> </a:t>
                      </a:r>
                      <a:endParaRPr lang="en-AU" sz="800" dirty="0">
                        <a:effectLst/>
                        <a:latin typeface="Times New Roman"/>
                        <a:ea typeface="Times New Roman"/>
                      </a:endParaRPr>
                    </a:p>
                  </a:txBody>
                  <a:tcPr marL="0" marR="0" marT="0" marB="0" anchor="ctr"/>
                </a:tc>
              </a:tr>
            </a:tbl>
          </a:graphicData>
        </a:graphic>
      </p:graphicFrame>
      <p:sp>
        <p:nvSpPr>
          <p:cNvPr id="5" name="Text Box 5"/>
          <p:cNvSpPr txBox="1">
            <a:spLocks noChangeArrowheads="1"/>
          </p:cNvSpPr>
          <p:nvPr/>
        </p:nvSpPr>
        <p:spPr bwMode="auto">
          <a:xfrm>
            <a:off x="2051050" y="-374650"/>
            <a:ext cx="57150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Box 2"/>
          <p:cNvSpPr txBox="1"/>
          <p:nvPr/>
        </p:nvSpPr>
        <p:spPr>
          <a:xfrm>
            <a:off x="4788024" y="107904"/>
            <a:ext cx="3240360" cy="523220"/>
          </a:xfrm>
          <a:prstGeom prst="rect">
            <a:avLst/>
          </a:prstGeom>
          <a:noFill/>
        </p:spPr>
        <p:txBody>
          <a:bodyPr wrap="square" rtlCol="0">
            <a:spAutoFit/>
          </a:bodyPr>
          <a:lstStyle/>
          <a:p>
            <a:r>
              <a:rPr lang="en-AU" sz="1400" dirty="0" smtClean="0">
                <a:solidFill>
                  <a:schemeClr val="bg1"/>
                </a:solidFill>
              </a:rPr>
              <a:t>How are we going? What is working?</a:t>
            </a:r>
            <a:endParaRPr lang="en-AU" sz="1400" dirty="0">
              <a:solidFill>
                <a:schemeClr val="bg1"/>
              </a:solidFill>
            </a:endParaRPr>
          </a:p>
        </p:txBody>
      </p:sp>
    </p:spTree>
    <p:extLst>
      <p:ext uri="{BB962C8B-B14F-4D97-AF65-F5344CB8AC3E}">
        <p14:creationId xmlns:p14="http://schemas.microsoft.com/office/powerpoint/2010/main" val="1308655649"/>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73144"/>
          </a:xfrm>
        </p:spPr>
        <p:txBody>
          <a:bodyPr>
            <a:normAutofit fontScale="90000"/>
          </a:bodyPr>
          <a:lstStyle/>
          <a:p>
            <a:pPr algn="ctr"/>
            <a:r>
              <a:rPr lang="en-AU" dirty="0" smtClean="0"/>
              <a:t>Whole school critical commitments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7398235"/>
              </p:ext>
            </p:extLst>
          </p:nvPr>
        </p:nvGraphicFramePr>
        <p:xfrm>
          <a:off x="1042988" y="2504815"/>
          <a:ext cx="6777037" cy="3470148"/>
        </p:xfrm>
        <a:graphic>
          <a:graphicData uri="http://schemas.openxmlformats.org/drawingml/2006/table">
            <a:tbl>
              <a:tblPr firstRow="1" firstCol="1" bandRow="1">
                <a:tableStyleId>{5C22544A-7EE6-4342-B048-85BDC9FD1C3A}</a:tableStyleId>
              </a:tblPr>
              <a:tblGrid>
                <a:gridCol w="1616905"/>
                <a:gridCol w="1616905"/>
                <a:gridCol w="1617362"/>
                <a:gridCol w="1925865"/>
              </a:tblGrid>
              <a:tr h="780934">
                <a:tc>
                  <a:txBody>
                    <a:bodyPr/>
                    <a:lstStyle/>
                    <a:p>
                      <a:pPr algn="ctr">
                        <a:lnSpc>
                          <a:spcPct val="115000"/>
                        </a:lnSpc>
                        <a:spcAft>
                          <a:spcPts val="0"/>
                        </a:spcAft>
                      </a:pPr>
                      <a:r>
                        <a:rPr lang="en-AU" sz="1000" dirty="0">
                          <a:effectLst/>
                        </a:rPr>
                        <a:t> </a:t>
                      </a:r>
                      <a:endParaRPr lang="en-AU" sz="800" dirty="0">
                        <a:effectLst/>
                        <a:latin typeface="Calibri"/>
                        <a:ea typeface="Calibri"/>
                        <a:cs typeface="Times New Roman"/>
                      </a:endParaRPr>
                    </a:p>
                  </a:txBody>
                  <a:tcPr marL="49288" marR="49288" marT="0" marB="0"/>
                </a:tc>
                <a:tc>
                  <a:txBody>
                    <a:bodyPr/>
                    <a:lstStyle/>
                    <a:p>
                      <a:pPr algn="ctr">
                        <a:lnSpc>
                          <a:spcPct val="115000"/>
                        </a:lnSpc>
                        <a:spcAft>
                          <a:spcPts val="0"/>
                        </a:spcAft>
                      </a:pPr>
                      <a:r>
                        <a:rPr lang="en-AU" sz="1400">
                          <a:effectLst/>
                        </a:rPr>
                        <a:t>Wave 3</a:t>
                      </a:r>
                      <a:endParaRPr lang="en-AU" sz="800">
                        <a:effectLst/>
                      </a:endParaRPr>
                    </a:p>
                    <a:p>
                      <a:pPr algn="ctr">
                        <a:lnSpc>
                          <a:spcPct val="115000"/>
                        </a:lnSpc>
                        <a:spcAft>
                          <a:spcPts val="0"/>
                        </a:spcAft>
                      </a:pPr>
                      <a:r>
                        <a:rPr lang="en-AU" sz="1000">
                          <a:effectLst/>
                        </a:rPr>
                        <a:t>(Year 2 and 3 </a:t>
                      </a:r>
                      <a:endParaRPr lang="en-AU" sz="800">
                        <a:effectLst/>
                      </a:endParaRPr>
                    </a:p>
                    <a:p>
                      <a:pPr algn="ctr">
                        <a:lnSpc>
                          <a:spcPct val="115000"/>
                        </a:lnSpc>
                        <a:spcAft>
                          <a:spcPts val="0"/>
                        </a:spcAft>
                      </a:pPr>
                      <a:r>
                        <a:rPr lang="en-AU" sz="1000">
                          <a:effectLst/>
                        </a:rPr>
                        <a:t>Achievement Standards)</a:t>
                      </a:r>
                      <a:endParaRPr lang="en-AU" sz="800">
                        <a:effectLst/>
                      </a:endParaRPr>
                    </a:p>
                    <a:p>
                      <a:pPr algn="ctr">
                        <a:lnSpc>
                          <a:spcPct val="115000"/>
                        </a:lnSpc>
                        <a:spcAft>
                          <a:spcPts val="0"/>
                        </a:spcAft>
                      </a:pPr>
                      <a:r>
                        <a:rPr lang="en-AU" sz="1000">
                          <a:effectLst/>
                        </a:rPr>
                        <a:t>Scale 6 and 7</a:t>
                      </a:r>
                      <a:endParaRPr lang="en-AU" sz="800">
                        <a:effectLst/>
                        <a:latin typeface="Calibri"/>
                        <a:ea typeface="Calibri"/>
                        <a:cs typeface="Times New Roman"/>
                      </a:endParaRPr>
                    </a:p>
                  </a:txBody>
                  <a:tcPr marL="49288" marR="49288" marT="0" marB="0"/>
                </a:tc>
                <a:tc>
                  <a:txBody>
                    <a:bodyPr/>
                    <a:lstStyle/>
                    <a:p>
                      <a:pPr algn="ctr">
                        <a:lnSpc>
                          <a:spcPct val="115000"/>
                        </a:lnSpc>
                        <a:spcAft>
                          <a:spcPts val="0"/>
                        </a:spcAft>
                      </a:pPr>
                      <a:r>
                        <a:rPr lang="en-AU" sz="1400">
                          <a:effectLst/>
                        </a:rPr>
                        <a:t>Wave 2</a:t>
                      </a:r>
                      <a:endParaRPr lang="en-AU" sz="800">
                        <a:effectLst/>
                      </a:endParaRPr>
                    </a:p>
                    <a:p>
                      <a:pPr algn="ctr">
                        <a:lnSpc>
                          <a:spcPct val="115000"/>
                        </a:lnSpc>
                        <a:spcAft>
                          <a:spcPts val="0"/>
                        </a:spcAft>
                      </a:pPr>
                      <a:r>
                        <a:rPr lang="en-AU" sz="1000">
                          <a:effectLst/>
                        </a:rPr>
                        <a:t>(Year 4 and 5 </a:t>
                      </a:r>
                      <a:endParaRPr lang="en-AU" sz="800">
                        <a:effectLst/>
                      </a:endParaRPr>
                    </a:p>
                    <a:p>
                      <a:pPr algn="ctr">
                        <a:lnSpc>
                          <a:spcPct val="115000"/>
                        </a:lnSpc>
                        <a:spcAft>
                          <a:spcPts val="0"/>
                        </a:spcAft>
                      </a:pPr>
                      <a:r>
                        <a:rPr lang="en-AU" sz="1000">
                          <a:effectLst/>
                        </a:rPr>
                        <a:t>Achievement Standards)</a:t>
                      </a:r>
                      <a:endParaRPr lang="en-AU" sz="800">
                        <a:effectLst/>
                      </a:endParaRPr>
                    </a:p>
                    <a:p>
                      <a:pPr algn="ctr">
                        <a:lnSpc>
                          <a:spcPct val="115000"/>
                        </a:lnSpc>
                        <a:spcAft>
                          <a:spcPts val="0"/>
                        </a:spcAft>
                      </a:pPr>
                      <a:r>
                        <a:rPr lang="en-AU" sz="1000">
                          <a:effectLst/>
                        </a:rPr>
                        <a:t>Scale 8 Yr 4 9 Yr 5</a:t>
                      </a:r>
                      <a:endParaRPr lang="en-AU" sz="800">
                        <a:effectLst/>
                        <a:latin typeface="Calibri"/>
                        <a:ea typeface="Calibri"/>
                        <a:cs typeface="Times New Roman"/>
                      </a:endParaRPr>
                    </a:p>
                  </a:txBody>
                  <a:tcPr marL="49288" marR="49288" marT="0" marB="0"/>
                </a:tc>
                <a:tc>
                  <a:txBody>
                    <a:bodyPr/>
                    <a:lstStyle/>
                    <a:p>
                      <a:pPr algn="ctr">
                        <a:lnSpc>
                          <a:spcPct val="115000"/>
                        </a:lnSpc>
                        <a:spcAft>
                          <a:spcPts val="0"/>
                        </a:spcAft>
                      </a:pPr>
                      <a:r>
                        <a:rPr lang="en-AU" sz="1400">
                          <a:effectLst/>
                        </a:rPr>
                        <a:t>Wave 1</a:t>
                      </a:r>
                      <a:endParaRPr lang="en-AU" sz="800">
                        <a:effectLst/>
                      </a:endParaRPr>
                    </a:p>
                    <a:p>
                      <a:pPr algn="ctr">
                        <a:lnSpc>
                          <a:spcPct val="115000"/>
                        </a:lnSpc>
                        <a:spcAft>
                          <a:spcPts val="0"/>
                        </a:spcAft>
                      </a:pPr>
                      <a:r>
                        <a:rPr lang="en-AU" sz="1000">
                          <a:effectLst/>
                        </a:rPr>
                        <a:t>(Year 6 and 7 </a:t>
                      </a:r>
                      <a:endParaRPr lang="en-AU" sz="800">
                        <a:effectLst/>
                      </a:endParaRPr>
                    </a:p>
                    <a:p>
                      <a:pPr algn="ctr">
                        <a:lnSpc>
                          <a:spcPct val="115000"/>
                        </a:lnSpc>
                        <a:spcAft>
                          <a:spcPts val="0"/>
                        </a:spcAft>
                      </a:pPr>
                      <a:r>
                        <a:rPr lang="en-AU" sz="1000">
                          <a:effectLst/>
                        </a:rPr>
                        <a:t>Achievement Standards)</a:t>
                      </a:r>
                      <a:endParaRPr lang="en-AU" sz="800">
                        <a:effectLst/>
                        <a:latin typeface="Calibri"/>
                        <a:ea typeface="Calibri"/>
                        <a:cs typeface="Times New Roman"/>
                      </a:endParaRPr>
                    </a:p>
                  </a:txBody>
                  <a:tcPr marL="49288" marR="49288" marT="0" marB="0"/>
                </a:tc>
              </a:tr>
              <a:tr h="2267227">
                <a:tc>
                  <a:txBody>
                    <a:bodyPr/>
                    <a:lstStyle/>
                    <a:p>
                      <a:pPr>
                        <a:lnSpc>
                          <a:spcPct val="115000"/>
                        </a:lnSpc>
                        <a:spcAft>
                          <a:spcPts val="0"/>
                        </a:spcAft>
                      </a:pPr>
                      <a:r>
                        <a:rPr lang="en-AU" sz="1000">
                          <a:effectLst/>
                        </a:rPr>
                        <a:t>Letter/Sound recognition and formation</a:t>
                      </a:r>
                      <a:endParaRPr lang="en-AU" sz="800">
                        <a:effectLst/>
                        <a:latin typeface="Calibri"/>
                        <a:ea typeface="Calibri"/>
                        <a:cs typeface="Times New Roman"/>
                      </a:endParaRPr>
                    </a:p>
                  </a:txBody>
                  <a:tcPr marL="49288" marR="49288" marT="0" marB="0"/>
                </a:tc>
                <a:tc>
                  <a:txBody>
                    <a:bodyPr/>
                    <a:lstStyle/>
                    <a:p>
                      <a:pPr>
                        <a:lnSpc>
                          <a:spcPct val="115000"/>
                        </a:lnSpc>
                        <a:spcAft>
                          <a:spcPts val="0"/>
                        </a:spcAft>
                      </a:pPr>
                      <a:r>
                        <a:rPr lang="en-AU" sz="900" dirty="0" smtClean="0">
                          <a:effectLst/>
                        </a:rPr>
                        <a:t>Recognise </a:t>
                      </a:r>
                      <a:r>
                        <a:rPr lang="en-AU" sz="900" dirty="0">
                          <a:effectLst/>
                        </a:rPr>
                        <a:t>and identify 42 letter, sounds and names including all diagraphs. </a:t>
                      </a:r>
                      <a:endParaRPr lang="en-AU" sz="800" dirty="0">
                        <a:effectLst/>
                      </a:endParaRPr>
                    </a:p>
                    <a:p>
                      <a:pPr>
                        <a:lnSpc>
                          <a:spcPct val="115000"/>
                        </a:lnSpc>
                        <a:spcAft>
                          <a:spcPts val="0"/>
                        </a:spcAft>
                      </a:pPr>
                      <a:r>
                        <a:rPr lang="en-AU" sz="900" dirty="0">
                          <a:effectLst/>
                        </a:rPr>
                        <a:t> </a:t>
                      </a:r>
                      <a:endParaRPr lang="en-AU" sz="800" dirty="0">
                        <a:effectLst/>
                      </a:endParaRPr>
                    </a:p>
                    <a:p>
                      <a:pPr>
                        <a:lnSpc>
                          <a:spcPct val="115000"/>
                        </a:lnSpc>
                        <a:spcAft>
                          <a:spcPts val="0"/>
                        </a:spcAft>
                      </a:pPr>
                      <a:r>
                        <a:rPr lang="en-AU" sz="900" dirty="0" smtClean="0">
                          <a:effectLst/>
                        </a:rPr>
                        <a:t>Write </a:t>
                      </a:r>
                      <a:r>
                        <a:rPr lang="en-AU" sz="900" dirty="0">
                          <a:effectLst/>
                        </a:rPr>
                        <a:t>recognisable lower and upper case letters, all 26 on demand</a:t>
                      </a:r>
                      <a:endParaRPr lang="en-AU" sz="800" dirty="0">
                        <a:effectLst/>
                      </a:endParaRPr>
                    </a:p>
                    <a:p>
                      <a:pPr>
                        <a:lnSpc>
                          <a:spcPct val="115000"/>
                        </a:lnSpc>
                        <a:spcAft>
                          <a:spcPts val="0"/>
                        </a:spcAft>
                      </a:pPr>
                      <a:r>
                        <a:rPr lang="en-AU" sz="900" dirty="0">
                          <a:effectLst/>
                        </a:rPr>
                        <a:t> </a:t>
                      </a:r>
                      <a:endParaRPr lang="en-AU" sz="800" dirty="0">
                        <a:effectLst/>
                      </a:endParaRPr>
                    </a:p>
                    <a:p>
                      <a:pPr>
                        <a:lnSpc>
                          <a:spcPct val="115000"/>
                        </a:lnSpc>
                        <a:spcAft>
                          <a:spcPts val="0"/>
                        </a:spcAft>
                      </a:pPr>
                      <a:r>
                        <a:rPr lang="en-AU" sz="900" dirty="0" smtClean="0">
                          <a:effectLst/>
                        </a:rPr>
                        <a:t>Basic </a:t>
                      </a:r>
                      <a:r>
                        <a:rPr lang="en-AU" sz="900" dirty="0">
                          <a:effectLst/>
                        </a:rPr>
                        <a:t>understanding of the 5 vowels sounds and a concept of long and short vowels. </a:t>
                      </a:r>
                      <a:endParaRPr lang="en-AU" sz="800" dirty="0">
                        <a:effectLst/>
                      </a:endParaRPr>
                    </a:p>
                    <a:p>
                      <a:pPr>
                        <a:lnSpc>
                          <a:spcPct val="115000"/>
                        </a:lnSpc>
                        <a:spcAft>
                          <a:spcPts val="0"/>
                        </a:spcAft>
                      </a:pPr>
                      <a:r>
                        <a:rPr lang="en-AU" sz="900" dirty="0">
                          <a:effectLst/>
                        </a:rPr>
                        <a:t> </a:t>
                      </a:r>
                      <a:endParaRPr lang="en-AU" sz="800" dirty="0">
                        <a:effectLst/>
                      </a:endParaRPr>
                    </a:p>
                    <a:p>
                      <a:pPr>
                        <a:lnSpc>
                          <a:spcPct val="115000"/>
                        </a:lnSpc>
                        <a:spcAft>
                          <a:spcPts val="0"/>
                        </a:spcAft>
                      </a:pPr>
                      <a:r>
                        <a:rPr lang="en-AU" sz="900" dirty="0" smtClean="0">
                          <a:effectLst/>
                        </a:rPr>
                        <a:t>Clap </a:t>
                      </a:r>
                      <a:r>
                        <a:rPr lang="en-AU" sz="900" dirty="0">
                          <a:effectLst/>
                        </a:rPr>
                        <a:t>out 1-6 syllable words. </a:t>
                      </a:r>
                      <a:endParaRPr lang="en-AU" sz="800" dirty="0">
                        <a:effectLst/>
                        <a:latin typeface="Calibri"/>
                        <a:ea typeface="Calibri"/>
                        <a:cs typeface="Times New Roman"/>
                      </a:endParaRPr>
                    </a:p>
                  </a:txBody>
                  <a:tcPr marL="49288" marR="49288" marT="0" marB="0"/>
                </a:tc>
                <a:tc>
                  <a:txBody>
                    <a:bodyPr/>
                    <a:lstStyle/>
                    <a:p>
                      <a:pPr>
                        <a:lnSpc>
                          <a:spcPct val="115000"/>
                        </a:lnSpc>
                        <a:spcAft>
                          <a:spcPts val="0"/>
                        </a:spcAft>
                      </a:pPr>
                      <a:r>
                        <a:rPr lang="en-AU" sz="900" dirty="0" smtClean="0">
                          <a:effectLst/>
                        </a:rPr>
                        <a:t>Basic </a:t>
                      </a:r>
                      <a:r>
                        <a:rPr lang="en-AU" sz="900" dirty="0">
                          <a:effectLst/>
                        </a:rPr>
                        <a:t>understanding of the 5 vowels sounds and a concept of long and short vowels. </a:t>
                      </a:r>
                      <a:endParaRPr lang="en-AU" sz="800" dirty="0">
                        <a:effectLst/>
                      </a:endParaRPr>
                    </a:p>
                    <a:p>
                      <a:pPr>
                        <a:lnSpc>
                          <a:spcPct val="115000"/>
                        </a:lnSpc>
                        <a:spcAft>
                          <a:spcPts val="0"/>
                        </a:spcAft>
                      </a:pPr>
                      <a:r>
                        <a:rPr lang="en-AU" sz="900" dirty="0">
                          <a:effectLst/>
                        </a:rPr>
                        <a:t> </a:t>
                      </a:r>
                      <a:endParaRPr lang="en-AU" sz="800" dirty="0">
                        <a:effectLst/>
                      </a:endParaRPr>
                    </a:p>
                    <a:p>
                      <a:pPr>
                        <a:lnSpc>
                          <a:spcPct val="115000"/>
                        </a:lnSpc>
                        <a:spcAft>
                          <a:spcPts val="0"/>
                        </a:spcAft>
                      </a:pPr>
                      <a:r>
                        <a:rPr lang="en-AU" sz="900" dirty="0" smtClean="0">
                          <a:effectLst/>
                        </a:rPr>
                        <a:t>Understand </a:t>
                      </a:r>
                      <a:r>
                        <a:rPr lang="en-AU" sz="900" dirty="0">
                          <a:effectLst/>
                        </a:rPr>
                        <a:t>the difference between numbers of syllables vs. number of phonemes in words. </a:t>
                      </a:r>
                      <a:endParaRPr lang="en-AU" sz="800" dirty="0">
                        <a:effectLst/>
                      </a:endParaRPr>
                    </a:p>
                    <a:p>
                      <a:pPr>
                        <a:lnSpc>
                          <a:spcPct val="115000"/>
                        </a:lnSpc>
                        <a:spcAft>
                          <a:spcPts val="0"/>
                        </a:spcAft>
                      </a:pPr>
                      <a:r>
                        <a:rPr lang="en-AU" sz="900" dirty="0">
                          <a:effectLst/>
                        </a:rPr>
                        <a:t> </a:t>
                      </a:r>
                      <a:endParaRPr lang="en-AU" sz="800" dirty="0">
                        <a:effectLst/>
                        <a:latin typeface="Calibri"/>
                        <a:ea typeface="Calibri"/>
                        <a:cs typeface="Times New Roman"/>
                      </a:endParaRPr>
                    </a:p>
                  </a:txBody>
                  <a:tcPr marL="49288" marR="49288" marT="0" marB="0"/>
                </a:tc>
                <a:tc>
                  <a:txBody>
                    <a:bodyPr/>
                    <a:lstStyle/>
                    <a:p>
                      <a:pPr algn="just">
                        <a:lnSpc>
                          <a:spcPct val="115000"/>
                        </a:lnSpc>
                        <a:spcAft>
                          <a:spcPts val="0"/>
                        </a:spcAft>
                      </a:pPr>
                      <a:r>
                        <a:rPr lang="en-AU" sz="900" dirty="0" smtClean="0">
                          <a:effectLst/>
                        </a:rPr>
                        <a:t>Confident </a:t>
                      </a:r>
                      <a:r>
                        <a:rPr lang="en-AU" sz="900" dirty="0">
                          <a:effectLst/>
                        </a:rPr>
                        <a:t>reading and writing long and short vowels and able to list some examples; evidence of applying them in written work. </a:t>
                      </a:r>
                      <a:endParaRPr lang="en-AU" sz="800" dirty="0">
                        <a:effectLst/>
                      </a:endParaRPr>
                    </a:p>
                    <a:p>
                      <a:pPr algn="just">
                        <a:lnSpc>
                          <a:spcPct val="115000"/>
                        </a:lnSpc>
                        <a:spcAft>
                          <a:spcPts val="0"/>
                        </a:spcAft>
                      </a:pPr>
                      <a:r>
                        <a:rPr lang="en-AU" sz="900" dirty="0">
                          <a:effectLst/>
                        </a:rPr>
                        <a:t> </a:t>
                      </a:r>
                      <a:endParaRPr lang="en-AU" sz="800" dirty="0">
                        <a:effectLst/>
                      </a:endParaRPr>
                    </a:p>
                    <a:p>
                      <a:pPr algn="just">
                        <a:lnSpc>
                          <a:spcPct val="115000"/>
                        </a:lnSpc>
                        <a:spcAft>
                          <a:spcPts val="0"/>
                        </a:spcAft>
                      </a:pPr>
                      <a:r>
                        <a:rPr lang="en-AU" sz="900" dirty="0" smtClean="0">
                          <a:effectLst/>
                        </a:rPr>
                        <a:t>Recognise </a:t>
                      </a:r>
                      <a:r>
                        <a:rPr lang="en-AU" sz="900" dirty="0">
                          <a:effectLst/>
                        </a:rPr>
                        <a:t>and confidently use silent letters </a:t>
                      </a:r>
                      <a:r>
                        <a:rPr lang="en-AU" sz="900" dirty="0" smtClean="0">
                          <a:effectLst/>
                        </a:rPr>
                        <a:t>e.g. </a:t>
                      </a:r>
                      <a:r>
                        <a:rPr lang="en-AU" sz="900" dirty="0" err="1">
                          <a:effectLst/>
                        </a:rPr>
                        <a:t>gn</a:t>
                      </a:r>
                      <a:r>
                        <a:rPr lang="en-AU" sz="900" dirty="0">
                          <a:effectLst/>
                        </a:rPr>
                        <a:t>, </a:t>
                      </a:r>
                      <a:r>
                        <a:rPr lang="en-AU" sz="900" dirty="0" err="1">
                          <a:effectLst/>
                        </a:rPr>
                        <a:t>kn</a:t>
                      </a:r>
                      <a:r>
                        <a:rPr lang="en-AU" sz="900" dirty="0">
                          <a:effectLst/>
                        </a:rPr>
                        <a:t>, </a:t>
                      </a:r>
                      <a:r>
                        <a:rPr lang="en-AU" sz="900" dirty="0" err="1">
                          <a:effectLst/>
                        </a:rPr>
                        <a:t>tion</a:t>
                      </a:r>
                      <a:r>
                        <a:rPr lang="en-AU" sz="900" dirty="0">
                          <a:effectLst/>
                        </a:rPr>
                        <a:t>, salmon. </a:t>
                      </a:r>
                      <a:endParaRPr lang="en-AU" sz="800" dirty="0">
                        <a:effectLst/>
                      </a:endParaRPr>
                    </a:p>
                    <a:p>
                      <a:pPr algn="just">
                        <a:lnSpc>
                          <a:spcPct val="115000"/>
                        </a:lnSpc>
                        <a:spcAft>
                          <a:spcPts val="0"/>
                        </a:spcAft>
                      </a:pPr>
                      <a:r>
                        <a:rPr lang="en-AU" sz="900" dirty="0">
                          <a:effectLst/>
                        </a:rPr>
                        <a:t> </a:t>
                      </a:r>
                      <a:endParaRPr lang="en-AU" sz="800" dirty="0">
                        <a:effectLst/>
                      </a:endParaRPr>
                    </a:p>
                    <a:p>
                      <a:pPr algn="just">
                        <a:lnSpc>
                          <a:spcPct val="115000"/>
                        </a:lnSpc>
                        <a:spcAft>
                          <a:spcPts val="0"/>
                        </a:spcAft>
                      </a:pPr>
                      <a:r>
                        <a:rPr lang="en-AU" sz="900" dirty="0" err="1" smtClean="0">
                          <a:effectLst/>
                        </a:rPr>
                        <a:t>Dipthongs</a:t>
                      </a:r>
                      <a:r>
                        <a:rPr lang="en-AU" sz="900" dirty="0" smtClean="0">
                          <a:effectLst/>
                        </a:rPr>
                        <a:t> </a:t>
                      </a:r>
                      <a:r>
                        <a:rPr lang="en-AU" sz="900" dirty="0">
                          <a:effectLst/>
                        </a:rPr>
                        <a:t>(two vowels and one syllable) </a:t>
                      </a:r>
                      <a:r>
                        <a:rPr lang="en-AU" sz="900" dirty="0" smtClean="0">
                          <a:effectLst/>
                        </a:rPr>
                        <a:t>e.g</a:t>
                      </a:r>
                      <a:r>
                        <a:rPr lang="en-AU" sz="900" dirty="0">
                          <a:effectLst/>
                        </a:rPr>
                        <a:t>. coin, loud, side</a:t>
                      </a:r>
                      <a:endParaRPr lang="en-AU" sz="800" dirty="0">
                        <a:effectLst/>
                      </a:endParaRPr>
                    </a:p>
                    <a:p>
                      <a:pPr algn="just">
                        <a:lnSpc>
                          <a:spcPct val="115000"/>
                        </a:lnSpc>
                        <a:spcAft>
                          <a:spcPts val="0"/>
                        </a:spcAft>
                      </a:pPr>
                      <a:r>
                        <a:rPr lang="en-AU" sz="900" dirty="0">
                          <a:effectLst/>
                        </a:rPr>
                        <a:t> </a:t>
                      </a:r>
                      <a:endParaRPr lang="en-AU" sz="800" dirty="0">
                        <a:effectLst/>
                      </a:endParaRPr>
                    </a:p>
                    <a:p>
                      <a:pPr algn="just">
                        <a:lnSpc>
                          <a:spcPct val="115000"/>
                        </a:lnSpc>
                        <a:spcAft>
                          <a:spcPts val="0"/>
                        </a:spcAft>
                      </a:pPr>
                      <a:r>
                        <a:rPr lang="en-AU" sz="900" dirty="0" smtClean="0">
                          <a:effectLst/>
                        </a:rPr>
                        <a:t>Understand </a:t>
                      </a:r>
                      <a:r>
                        <a:rPr lang="en-AU" sz="900" dirty="0">
                          <a:effectLst/>
                        </a:rPr>
                        <a:t>and use unstressed vowels </a:t>
                      </a:r>
                      <a:r>
                        <a:rPr lang="en-AU" sz="900" dirty="0" smtClean="0">
                          <a:effectLst/>
                        </a:rPr>
                        <a:t>e.g. </a:t>
                      </a:r>
                      <a:r>
                        <a:rPr lang="en-AU" sz="900" dirty="0">
                          <a:effectLst/>
                        </a:rPr>
                        <a:t>bound</a:t>
                      </a:r>
                      <a:r>
                        <a:rPr lang="en-AU" sz="900" u="sng" dirty="0">
                          <a:effectLst/>
                        </a:rPr>
                        <a:t>a</a:t>
                      </a:r>
                      <a:r>
                        <a:rPr lang="en-AU" sz="900" dirty="0">
                          <a:effectLst/>
                        </a:rPr>
                        <a:t>ry, bus</a:t>
                      </a:r>
                      <a:r>
                        <a:rPr lang="en-AU" sz="900" u="sng" dirty="0">
                          <a:effectLst/>
                        </a:rPr>
                        <a:t>i</a:t>
                      </a:r>
                      <a:r>
                        <a:rPr lang="en-AU" sz="900" dirty="0">
                          <a:effectLst/>
                        </a:rPr>
                        <a:t>ness.</a:t>
                      </a:r>
                      <a:endParaRPr lang="en-AU" sz="800" dirty="0">
                        <a:effectLst/>
                      </a:endParaRPr>
                    </a:p>
                    <a:p>
                      <a:pPr algn="just">
                        <a:lnSpc>
                          <a:spcPct val="115000"/>
                        </a:lnSpc>
                        <a:spcAft>
                          <a:spcPts val="0"/>
                        </a:spcAft>
                      </a:pPr>
                      <a:r>
                        <a:rPr lang="en-AU" sz="900" dirty="0">
                          <a:effectLst/>
                        </a:rPr>
                        <a:t> </a:t>
                      </a:r>
                      <a:endParaRPr lang="en-AU" sz="800" dirty="0">
                        <a:effectLst/>
                      </a:endParaRPr>
                    </a:p>
                    <a:p>
                      <a:pPr algn="just">
                        <a:lnSpc>
                          <a:spcPct val="115000"/>
                        </a:lnSpc>
                        <a:spcAft>
                          <a:spcPts val="0"/>
                        </a:spcAft>
                      </a:pPr>
                      <a:r>
                        <a:rPr lang="en-AU" sz="900" dirty="0">
                          <a:effectLst/>
                        </a:rPr>
                        <a:t> </a:t>
                      </a:r>
                      <a:endParaRPr lang="en-AU" sz="800" dirty="0">
                        <a:effectLst/>
                        <a:latin typeface="Calibri"/>
                        <a:ea typeface="Calibri"/>
                        <a:cs typeface="Times New Roman"/>
                      </a:endParaRPr>
                    </a:p>
                  </a:txBody>
                  <a:tcPr marL="49288" marR="49288" marT="0" marB="0"/>
                </a:tc>
              </a:tr>
            </a:tbl>
          </a:graphicData>
        </a:graphic>
      </p:graphicFrame>
      <p:sp>
        <p:nvSpPr>
          <p:cNvPr id="5" name="Rectangle 1"/>
          <p:cNvSpPr>
            <a:spLocks noChangeArrowheads="1"/>
          </p:cNvSpPr>
          <p:nvPr/>
        </p:nvSpPr>
        <p:spPr bwMode="auto">
          <a:xfrm>
            <a:off x="1042988" y="1916832"/>
            <a:ext cx="6841380" cy="523220"/>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400" b="1" i="1" strike="noStrike" cap="none" normalizeH="0" baseline="0" dirty="0" smtClean="0">
                <a:ln>
                  <a:noFill/>
                </a:ln>
                <a:solidFill>
                  <a:schemeClr val="tx1"/>
                </a:solidFill>
                <a:effectLst/>
                <a:latin typeface="Arial" pitchFamily="34" charset="0"/>
                <a:ea typeface="Calibri" pitchFamily="34" charset="0"/>
                <a:cs typeface="Arial" pitchFamily="34" charset="0"/>
              </a:rPr>
              <a:t>Criteria to move between 3 Wave Intervention groups</a:t>
            </a:r>
            <a:endParaRPr kumimoji="0" lang="en-AU" altLang="en-US" sz="700" b="0" i="0"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400" b="1" i="1" strike="noStrike" cap="none" normalizeH="0" baseline="0" dirty="0" smtClean="0">
                <a:ln>
                  <a:noFill/>
                </a:ln>
                <a:solidFill>
                  <a:schemeClr val="tx1"/>
                </a:solidFill>
                <a:effectLst/>
                <a:latin typeface="Arial" pitchFamily="34" charset="0"/>
                <a:ea typeface="Calibri" pitchFamily="34" charset="0"/>
                <a:cs typeface="Arial" pitchFamily="34" charset="0"/>
              </a:rPr>
              <a:t>Linked to ACARA Standards </a:t>
            </a:r>
            <a:r>
              <a:rPr kumimoji="0" lang="en-AU" altLang="en-US" sz="1400" b="1" i="1" strike="noStrike" cap="none" normalizeH="0" baseline="0" smtClean="0">
                <a:ln>
                  <a:noFill/>
                </a:ln>
                <a:solidFill>
                  <a:schemeClr val="tx1"/>
                </a:solidFill>
                <a:effectLst/>
                <a:latin typeface="Arial" pitchFamily="34" charset="0"/>
                <a:ea typeface="Calibri" pitchFamily="34" charset="0"/>
                <a:cs typeface="Arial" pitchFamily="34" charset="0"/>
              </a:rPr>
              <a:t>and local </a:t>
            </a:r>
            <a:r>
              <a:rPr kumimoji="0" lang="en-AU" altLang="en-US" sz="1400" b="1" i="1" strike="noStrike" cap="none" normalizeH="0" baseline="0" dirty="0" smtClean="0">
                <a:ln>
                  <a:noFill/>
                </a:ln>
                <a:solidFill>
                  <a:schemeClr val="tx1"/>
                </a:solidFill>
                <a:effectLst/>
                <a:latin typeface="Arial" pitchFamily="34" charset="0"/>
                <a:ea typeface="Calibri" pitchFamily="34" charset="0"/>
                <a:cs typeface="Arial" pitchFamily="34" charset="0"/>
              </a:rPr>
              <a:t>achievement data </a:t>
            </a:r>
            <a:endParaRPr kumimoji="0" lang="en-AU" altLang="en-US" sz="1800" b="0" i="0"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4788024" y="0"/>
            <a:ext cx="3240360" cy="646331"/>
          </a:xfrm>
          <a:prstGeom prst="rect">
            <a:avLst/>
          </a:prstGeom>
          <a:noFill/>
        </p:spPr>
        <p:txBody>
          <a:bodyPr wrap="square" rtlCol="0">
            <a:spAutoFit/>
          </a:bodyPr>
          <a:lstStyle/>
          <a:p>
            <a:r>
              <a:rPr lang="en-AU" dirty="0" smtClean="0">
                <a:solidFill>
                  <a:schemeClr val="bg1"/>
                </a:solidFill>
              </a:rPr>
              <a:t>What didn’t work? What have we learned?</a:t>
            </a:r>
            <a:endParaRPr lang="en-AU" dirty="0">
              <a:solidFill>
                <a:schemeClr val="bg1"/>
              </a:solidFill>
            </a:endParaRPr>
          </a:p>
        </p:txBody>
      </p:sp>
    </p:spTree>
    <p:extLst>
      <p:ext uri="{BB962C8B-B14F-4D97-AF65-F5344CB8AC3E}">
        <p14:creationId xmlns:p14="http://schemas.microsoft.com/office/powerpoint/2010/main" val="994916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2800" dirty="0" smtClean="0"/>
              <a:t>What do we do to establish and communicate learning goals, track progress and celebrate success?</a:t>
            </a:r>
            <a:endParaRPr lang="en-AU" sz="2800" dirty="0"/>
          </a:p>
        </p:txBody>
      </p:sp>
      <p:pic>
        <p:nvPicPr>
          <p:cNvPr id="4098"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043934" y="2924944"/>
            <a:ext cx="3529012" cy="302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572001" y="2923238"/>
            <a:ext cx="3492500" cy="302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946" y="4972879"/>
            <a:ext cx="3528392" cy="923330"/>
          </a:xfrm>
          <a:prstGeom prst="rect">
            <a:avLst/>
          </a:prstGeom>
          <a:noFill/>
        </p:spPr>
        <p:txBody>
          <a:bodyPr wrap="square" rtlCol="0">
            <a:spAutoFit/>
          </a:bodyPr>
          <a:lstStyle/>
          <a:p>
            <a:r>
              <a:rPr lang="en-AU" dirty="0" smtClean="0">
                <a:solidFill>
                  <a:schemeClr val="bg1"/>
                </a:solidFill>
              </a:rPr>
              <a:t>Students from R- 7 set short term achievable goals based on their data.</a:t>
            </a:r>
            <a:endParaRPr lang="en-AU" dirty="0">
              <a:solidFill>
                <a:schemeClr val="bg1"/>
              </a:solidFill>
            </a:endParaRPr>
          </a:p>
        </p:txBody>
      </p:sp>
      <p:sp>
        <p:nvSpPr>
          <p:cNvPr id="3" name="TextBox 2"/>
          <p:cNvSpPr txBox="1"/>
          <p:nvPr/>
        </p:nvSpPr>
        <p:spPr>
          <a:xfrm>
            <a:off x="4716016" y="0"/>
            <a:ext cx="3240360" cy="461665"/>
          </a:xfrm>
          <a:prstGeom prst="rect">
            <a:avLst/>
          </a:prstGeom>
          <a:noFill/>
        </p:spPr>
        <p:txBody>
          <a:bodyPr wrap="square" rtlCol="0">
            <a:spAutoFit/>
          </a:bodyPr>
          <a:lstStyle/>
          <a:p>
            <a:r>
              <a:rPr lang="en-AU" sz="1200" dirty="0" smtClean="0">
                <a:solidFill>
                  <a:schemeClr val="bg1"/>
                </a:solidFill>
              </a:rPr>
              <a:t>Without my learning goals I would not know  where I am going – </a:t>
            </a:r>
            <a:r>
              <a:rPr lang="en-AU" sz="1200" dirty="0" err="1" smtClean="0">
                <a:solidFill>
                  <a:schemeClr val="bg1"/>
                </a:solidFill>
              </a:rPr>
              <a:t>Rilee</a:t>
            </a:r>
            <a:r>
              <a:rPr lang="en-AU" sz="1200" dirty="0" smtClean="0">
                <a:solidFill>
                  <a:schemeClr val="bg1"/>
                </a:solidFill>
              </a:rPr>
              <a:t>, Year 3</a:t>
            </a:r>
            <a:endParaRPr lang="en-AU" sz="1200" dirty="0">
              <a:solidFill>
                <a:schemeClr val="bg1"/>
              </a:solidFill>
            </a:endParaRPr>
          </a:p>
        </p:txBody>
      </p:sp>
    </p:spTree>
    <p:extLst>
      <p:ext uri="{BB962C8B-B14F-4D97-AF65-F5344CB8AC3E}">
        <p14:creationId xmlns:p14="http://schemas.microsoft.com/office/powerpoint/2010/main" val="25015786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One Plans and Goal Setting</a:t>
            </a:r>
            <a:endParaRPr lang="en-AU" dirty="0"/>
          </a:p>
        </p:txBody>
      </p:sp>
      <p:sp>
        <p:nvSpPr>
          <p:cNvPr id="3" name="Content Placeholder 2"/>
          <p:cNvSpPr>
            <a:spLocks noGrp="1"/>
          </p:cNvSpPr>
          <p:nvPr>
            <p:ph idx="1"/>
          </p:nvPr>
        </p:nvSpPr>
        <p:spPr/>
        <p:txBody>
          <a:bodyPr>
            <a:normAutofit/>
          </a:bodyPr>
          <a:lstStyle/>
          <a:p>
            <a:r>
              <a:rPr lang="en-AU" dirty="0" smtClean="0"/>
              <a:t>Are success-oriented </a:t>
            </a:r>
          </a:p>
          <a:p>
            <a:r>
              <a:rPr lang="en-AU" dirty="0" smtClean="0"/>
              <a:t>We use the SMARTAR goal principle</a:t>
            </a:r>
          </a:p>
          <a:p>
            <a:r>
              <a:rPr lang="en-AU" dirty="0" smtClean="0"/>
              <a:t>The child must master the goal on three separate occasions</a:t>
            </a:r>
            <a:endParaRPr lang="en-AU" dirty="0"/>
          </a:p>
          <a:p>
            <a:r>
              <a:rPr lang="en-AU" dirty="0" smtClean="0"/>
              <a:t>60/24/7 rule</a:t>
            </a:r>
          </a:p>
          <a:p>
            <a:r>
              <a:rPr lang="en-AU" dirty="0" smtClean="0"/>
              <a:t>Requires ongoing monitoring by the child with peers and  the teacher</a:t>
            </a:r>
          </a:p>
          <a:p>
            <a:r>
              <a:rPr lang="en-AU" dirty="0" smtClean="0"/>
              <a:t>Includes regular input from the family</a:t>
            </a:r>
            <a:endParaRPr lang="en-AU" dirty="0"/>
          </a:p>
        </p:txBody>
      </p:sp>
      <p:sp>
        <p:nvSpPr>
          <p:cNvPr id="5" name="TextBox 4"/>
          <p:cNvSpPr txBox="1"/>
          <p:nvPr/>
        </p:nvSpPr>
        <p:spPr>
          <a:xfrm>
            <a:off x="4788024" y="0"/>
            <a:ext cx="3240360" cy="600164"/>
          </a:xfrm>
          <a:prstGeom prst="rect">
            <a:avLst/>
          </a:prstGeom>
          <a:noFill/>
        </p:spPr>
        <p:txBody>
          <a:bodyPr wrap="square" rtlCol="0">
            <a:spAutoFit/>
          </a:bodyPr>
          <a:lstStyle/>
          <a:p>
            <a:r>
              <a:rPr lang="en-AU" sz="1100" dirty="0" smtClean="0">
                <a:solidFill>
                  <a:schemeClr val="bg1"/>
                </a:solidFill>
              </a:rPr>
              <a:t>Progress and achievement of goals is reported to families on a timely and regular basis. </a:t>
            </a:r>
            <a:endParaRPr lang="en-AU" sz="1100" dirty="0">
              <a:solidFill>
                <a:schemeClr val="bg1"/>
              </a:solidFill>
            </a:endParaRPr>
          </a:p>
        </p:txBody>
      </p:sp>
    </p:spTree>
    <p:extLst>
      <p:ext uri="{BB962C8B-B14F-4D97-AF65-F5344CB8AC3E}">
        <p14:creationId xmlns:p14="http://schemas.microsoft.com/office/powerpoint/2010/main" val="1253486480"/>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dirty="0" smtClean="0"/>
              <a:t>Students know where they are going and how to get there. </a:t>
            </a:r>
            <a:endParaRPr lang="en-AU" dirty="0"/>
          </a:p>
        </p:txBody>
      </p:sp>
      <p:pic>
        <p:nvPicPr>
          <p:cNvPr id="5122" name="Picture 2"/>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2923238"/>
            <a:ext cx="3419475" cy="309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4645025" y="2923238"/>
            <a:ext cx="3419475" cy="317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16016" y="0"/>
            <a:ext cx="3384376" cy="430887"/>
          </a:xfrm>
          <a:prstGeom prst="rect">
            <a:avLst/>
          </a:prstGeom>
          <a:noFill/>
        </p:spPr>
        <p:txBody>
          <a:bodyPr wrap="square" rtlCol="0">
            <a:spAutoFit/>
          </a:bodyPr>
          <a:lstStyle/>
          <a:p>
            <a:r>
              <a:rPr lang="en-AU" sz="1100" dirty="0" smtClean="0">
                <a:solidFill>
                  <a:schemeClr val="bg1"/>
                </a:solidFill>
              </a:rPr>
              <a:t>Last term I achieved all my goals so this term I am setting higher targets</a:t>
            </a:r>
            <a:r>
              <a:rPr lang="en-AU" sz="1100" dirty="0"/>
              <a:t>  </a:t>
            </a:r>
            <a:r>
              <a:rPr lang="en-AU" sz="1100" dirty="0" smtClean="0">
                <a:solidFill>
                  <a:schemeClr val="bg1"/>
                </a:solidFill>
              </a:rPr>
              <a:t>- Year 5 student</a:t>
            </a:r>
            <a:endParaRPr lang="en-AU" sz="1100" dirty="0">
              <a:solidFill>
                <a:schemeClr val="bg1"/>
              </a:solidFill>
            </a:endParaRPr>
          </a:p>
        </p:txBody>
      </p:sp>
    </p:spTree>
    <p:extLst>
      <p:ext uri="{BB962C8B-B14F-4D97-AF65-F5344CB8AC3E}">
        <p14:creationId xmlns:p14="http://schemas.microsoft.com/office/powerpoint/2010/main" val="123732816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105192"/>
          </a:xfrm>
        </p:spPr>
        <p:txBody>
          <a:bodyPr>
            <a:normAutofit/>
          </a:bodyPr>
          <a:lstStyle/>
          <a:p>
            <a:r>
              <a:rPr lang="en-AU" altLang="en-US" sz="2800" b="1" i="1" dirty="0">
                <a:latin typeface="Arabic Typesetting" pitchFamily="66" charset="-78"/>
              </a:rPr>
              <a:t>Who are our children and families</a:t>
            </a:r>
            <a:r>
              <a:rPr lang="en-AU" altLang="en-US" sz="2800" dirty="0">
                <a:latin typeface="Arabic Typesetting" pitchFamily="66" charset="-78"/>
              </a:rPr>
              <a:t> and what cultural capital do they bring to our </a:t>
            </a:r>
            <a:r>
              <a:rPr lang="en-AU" altLang="en-US" sz="2800" dirty="0" smtClean="0">
                <a:latin typeface="Arabic Typesetting" pitchFamily="66" charset="-78"/>
              </a:rPr>
              <a:t>learning environment?</a:t>
            </a:r>
            <a:endParaRPr lang="en-AU" sz="2800" dirty="0"/>
          </a:p>
        </p:txBody>
      </p:sp>
      <p:sp>
        <p:nvSpPr>
          <p:cNvPr id="4" name="TextBox 3"/>
          <p:cNvSpPr txBox="1"/>
          <p:nvPr/>
        </p:nvSpPr>
        <p:spPr>
          <a:xfrm>
            <a:off x="611560" y="332656"/>
            <a:ext cx="3888432" cy="338554"/>
          </a:xfrm>
          <a:prstGeom prst="rect">
            <a:avLst/>
          </a:prstGeom>
          <a:noFill/>
        </p:spPr>
        <p:txBody>
          <a:bodyPr wrap="square" rtlCol="0">
            <a:spAutoFit/>
          </a:bodyPr>
          <a:lstStyle/>
          <a:p>
            <a:r>
              <a:rPr lang="en-AU" sz="1600" dirty="0" smtClean="0"/>
              <a:t>www.mtbsouthps.sa.edu.au</a:t>
            </a:r>
            <a:endParaRPr lang="en-AU" sz="1600" dirty="0"/>
          </a:p>
        </p:txBody>
      </p:sp>
      <p:sp>
        <p:nvSpPr>
          <p:cNvPr id="3" name="TextBox 2"/>
          <p:cNvSpPr txBox="1"/>
          <p:nvPr/>
        </p:nvSpPr>
        <p:spPr>
          <a:xfrm>
            <a:off x="2411760" y="5949280"/>
            <a:ext cx="3816424" cy="289310"/>
          </a:xfrm>
          <a:prstGeom prst="rect">
            <a:avLst/>
          </a:prstGeom>
          <a:noFill/>
        </p:spPr>
        <p:txBody>
          <a:bodyPr wrap="square" rtlCol="0">
            <a:spAutoFit/>
          </a:bodyPr>
          <a:lstStyle/>
          <a:p>
            <a:pPr algn="ctr">
              <a:lnSpc>
                <a:spcPct val="80000"/>
              </a:lnSpc>
            </a:pPr>
            <a:r>
              <a:rPr lang="en-AU" altLang="en-US" sz="1600" b="1" i="1" dirty="0"/>
              <a:t>Category 4 </a:t>
            </a:r>
            <a:r>
              <a:rPr lang="en-AU" altLang="en-US" sz="1600" b="1" i="1" dirty="0" smtClean="0"/>
              <a:t> of Disadvantage</a:t>
            </a:r>
          </a:p>
        </p:txBody>
      </p:sp>
      <p:sp>
        <p:nvSpPr>
          <p:cNvPr id="6" name="TextBox 5"/>
          <p:cNvSpPr txBox="1"/>
          <p:nvPr/>
        </p:nvSpPr>
        <p:spPr>
          <a:xfrm>
            <a:off x="4716016" y="116632"/>
            <a:ext cx="3168352" cy="461665"/>
          </a:xfrm>
          <a:prstGeom prst="rect">
            <a:avLst/>
          </a:prstGeom>
          <a:noFill/>
        </p:spPr>
        <p:txBody>
          <a:bodyPr wrap="square" rtlCol="0">
            <a:spAutoFit/>
          </a:bodyPr>
          <a:lstStyle/>
          <a:p>
            <a:r>
              <a:rPr lang="en-AU" sz="1200" dirty="0" smtClean="0">
                <a:solidFill>
                  <a:schemeClr val="bg1"/>
                </a:solidFill>
              </a:rPr>
              <a:t>Respect, Excellence, Acceptance,</a:t>
            </a:r>
          </a:p>
          <a:p>
            <a:r>
              <a:rPr lang="en-AU" sz="1200" dirty="0" smtClean="0">
                <a:solidFill>
                  <a:schemeClr val="bg1"/>
                </a:solidFill>
              </a:rPr>
              <a:t>Co-operation  and Honesty</a:t>
            </a:r>
            <a:endParaRPr lang="en-AU" sz="1200" dirty="0">
              <a:solidFill>
                <a:schemeClr val="bg1"/>
              </a:solidFill>
            </a:endParaRPr>
          </a:p>
        </p:txBody>
      </p:sp>
      <p:sp>
        <p:nvSpPr>
          <p:cNvPr id="7" name="Content Placeholder 6"/>
          <p:cNvSpPr>
            <a:spLocks noGrp="1"/>
          </p:cNvSpPr>
          <p:nvPr>
            <p:ph idx="1"/>
          </p:nvPr>
        </p:nvSpPr>
        <p:spPr/>
        <p:txBody>
          <a:bodyPr/>
          <a:lstStyle/>
          <a:p>
            <a:endParaRPr lang="en-AU" dirty="0"/>
          </a:p>
        </p:txBody>
      </p:sp>
      <p:pic>
        <p:nvPicPr>
          <p:cNvPr id="1026" name="Picture 2" descr="F:\MBS-275 Primary students Cassie (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420888"/>
            <a:ext cx="6408712"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907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dirty="0" smtClean="0"/>
              <a:t>Cultural change is difficult and takes resilience.</a:t>
            </a:r>
            <a:endParaRPr lang="en-AU" dirty="0"/>
          </a:p>
        </p:txBody>
      </p:sp>
      <p:sp>
        <p:nvSpPr>
          <p:cNvPr id="3" name="Content Placeholder 2"/>
          <p:cNvSpPr>
            <a:spLocks noGrp="1"/>
          </p:cNvSpPr>
          <p:nvPr>
            <p:ph idx="1"/>
          </p:nvPr>
        </p:nvSpPr>
        <p:spPr/>
        <p:txBody>
          <a:bodyPr/>
          <a:lstStyle/>
          <a:p>
            <a:r>
              <a:rPr lang="en-AU" dirty="0" smtClean="0"/>
              <a:t>High expectations by all for every learner’s progress.</a:t>
            </a:r>
          </a:p>
          <a:p>
            <a:r>
              <a:rPr lang="en-AU" dirty="0" smtClean="0"/>
              <a:t>Collective whole-school responsibility for student progress.</a:t>
            </a:r>
          </a:p>
          <a:p>
            <a:r>
              <a:rPr lang="en-AU" dirty="0" smtClean="0"/>
              <a:t>Culture of continuous improvement by all</a:t>
            </a:r>
          </a:p>
          <a:p>
            <a:r>
              <a:rPr lang="en-AU" dirty="0" smtClean="0"/>
              <a:t>Active family engagement – every adult is valued in the system.</a:t>
            </a:r>
            <a:endParaRPr lang="en-AU" dirty="0"/>
          </a:p>
        </p:txBody>
      </p:sp>
      <p:sp>
        <p:nvSpPr>
          <p:cNvPr id="4" name="TextBox 3"/>
          <p:cNvSpPr txBox="1"/>
          <p:nvPr/>
        </p:nvSpPr>
        <p:spPr>
          <a:xfrm>
            <a:off x="4716016" y="0"/>
            <a:ext cx="3240360" cy="646331"/>
          </a:xfrm>
          <a:prstGeom prst="rect">
            <a:avLst/>
          </a:prstGeom>
          <a:noFill/>
        </p:spPr>
        <p:txBody>
          <a:bodyPr wrap="square" rtlCol="0">
            <a:spAutoFit/>
          </a:bodyPr>
          <a:lstStyle/>
          <a:p>
            <a:r>
              <a:rPr lang="en-AU" dirty="0" smtClean="0">
                <a:solidFill>
                  <a:schemeClr val="bg1"/>
                </a:solidFill>
              </a:rPr>
              <a:t>People support what they create!</a:t>
            </a:r>
            <a:endParaRPr lang="en-AU" dirty="0">
              <a:solidFill>
                <a:schemeClr val="bg1"/>
              </a:solidFill>
            </a:endParaRPr>
          </a:p>
        </p:txBody>
      </p:sp>
      <p:sp>
        <p:nvSpPr>
          <p:cNvPr id="5" name="TextBox 4"/>
          <p:cNvSpPr txBox="1"/>
          <p:nvPr/>
        </p:nvSpPr>
        <p:spPr>
          <a:xfrm>
            <a:off x="1619672" y="5229200"/>
            <a:ext cx="5400600" cy="461665"/>
          </a:xfrm>
          <a:prstGeom prst="rect">
            <a:avLst/>
          </a:prstGeom>
          <a:noFill/>
        </p:spPr>
        <p:txBody>
          <a:bodyPr wrap="square" rtlCol="0">
            <a:spAutoFit/>
          </a:bodyPr>
          <a:lstStyle/>
          <a:p>
            <a:pPr algn="ctr"/>
            <a:r>
              <a:rPr lang="en-AU" sz="2400" b="1" i="1" dirty="0" smtClean="0"/>
              <a:t>EMPOWERMENT OF STUDENTS</a:t>
            </a:r>
            <a:endParaRPr lang="en-AU" sz="2400" b="1" i="1" dirty="0"/>
          </a:p>
        </p:txBody>
      </p:sp>
    </p:spTree>
    <p:extLst>
      <p:ext uri="{BB962C8B-B14F-4D97-AF65-F5344CB8AC3E}">
        <p14:creationId xmlns:p14="http://schemas.microsoft.com/office/powerpoint/2010/main" val="162023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28" y="1196752"/>
            <a:ext cx="7024744" cy="961176"/>
          </a:xfrm>
        </p:spPr>
        <p:txBody>
          <a:bodyPr>
            <a:noAutofit/>
          </a:bodyPr>
          <a:lstStyle/>
          <a:p>
            <a:pPr algn="ctr"/>
            <a:r>
              <a:rPr lang="en-AU" sz="2800" b="1" i="1" dirty="0" smtClean="0"/>
              <a:t>Improvement in student learning through a focus on the Instructional Core</a:t>
            </a:r>
            <a:endParaRPr lang="en-AU" sz="2800" b="1" i="1" dirty="0"/>
          </a:p>
        </p:txBody>
      </p:sp>
      <p:grpSp>
        <p:nvGrpSpPr>
          <p:cNvPr id="3" name="Group 19"/>
          <p:cNvGrpSpPr>
            <a:grpSpLocks/>
          </p:cNvGrpSpPr>
          <p:nvPr/>
        </p:nvGrpSpPr>
        <p:grpSpPr bwMode="auto">
          <a:xfrm>
            <a:off x="2286000" y="2508250"/>
            <a:ext cx="3962400" cy="3369022"/>
            <a:chOff x="720" y="916"/>
            <a:chExt cx="2496" cy="2132"/>
          </a:xfrm>
        </p:grpSpPr>
        <p:sp>
          <p:nvSpPr>
            <p:cNvPr id="4" name="Oval 2"/>
            <p:cNvSpPr>
              <a:spLocks noChangeArrowheads="1"/>
            </p:cNvSpPr>
            <p:nvPr/>
          </p:nvSpPr>
          <p:spPr bwMode="auto">
            <a:xfrm>
              <a:off x="912" y="2208"/>
              <a:ext cx="576" cy="576"/>
            </a:xfrm>
            <a:prstGeom prst="ellipse">
              <a:avLst/>
            </a:prstGeom>
            <a:solidFill>
              <a:schemeClr val="accent1">
                <a:alpha val="50195"/>
              </a:schemeClr>
            </a:solidFill>
            <a:ln w="76200">
              <a:solidFill>
                <a:schemeClr val="tx1"/>
              </a:solidFill>
              <a:round/>
              <a:headEnd/>
              <a:tailEnd/>
            </a:ln>
          </p:spPr>
          <p:txBody>
            <a:bodyPr wrap="none" anchor="ctr"/>
            <a:lstStyle>
              <a:lvl1pPr>
                <a:spcBef>
                  <a:spcPct val="20000"/>
                </a:spcBef>
                <a:buChar char="•"/>
                <a:defRPr sz="3200">
                  <a:solidFill>
                    <a:srgbClr val="0059C2"/>
                  </a:solidFill>
                  <a:latin typeface="Arial" pitchFamily="34" charset="0"/>
                </a:defRPr>
              </a:lvl1pPr>
              <a:lvl2pPr marL="742950" indent="-285750">
                <a:spcBef>
                  <a:spcPct val="20000"/>
                </a:spcBef>
                <a:buChar char="–"/>
                <a:defRPr sz="2800">
                  <a:solidFill>
                    <a:srgbClr val="0059C2"/>
                  </a:solidFill>
                  <a:latin typeface="Arial" pitchFamily="34" charset="0"/>
                </a:defRPr>
              </a:lvl2pPr>
              <a:lvl3pPr marL="1143000" indent="-228600">
                <a:spcBef>
                  <a:spcPct val="20000"/>
                </a:spcBef>
                <a:buChar char="•"/>
                <a:defRPr sz="2400">
                  <a:solidFill>
                    <a:srgbClr val="0059C2"/>
                  </a:solidFill>
                  <a:latin typeface="Arial" pitchFamily="34" charset="0"/>
                </a:defRPr>
              </a:lvl3pPr>
              <a:lvl4pPr marL="1600200" indent="-228600">
                <a:spcBef>
                  <a:spcPct val="20000"/>
                </a:spcBef>
                <a:buChar char="–"/>
                <a:defRPr sz="2000">
                  <a:solidFill>
                    <a:srgbClr val="0059C2"/>
                  </a:solidFill>
                  <a:latin typeface="Arial" pitchFamily="34" charset="0"/>
                </a:defRPr>
              </a:lvl4pPr>
              <a:lvl5pPr marL="2057400" indent="-228600">
                <a:spcBef>
                  <a:spcPct val="20000"/>
                </a:spcBef>
                <a:buChar char="»"/>
                <a:defRPr sz="2000">
                  <a:solidFill>
                    <a:srgbClr val="0059C2"/>
                  </a:solidFill>
                  <a:latin typeface="Arial" pitchFamily="34" charset="0"/>
                </a:defRPr>
              </a:lvl5pPr>
              <a:lvl6pPr marL="2514600" indent="-228600" eaLnBrk="0" fontAlgn="base" hangingPunct="0">
                <a:spcBef>
                  <a:spcPct val="20000"/>
                </a:spcBef>
                <a:spcAft>
                  <a:spcPct val="0"/>
                </a:spcAft>
                <a:buChar char="»"/>
                <a:defRPr sz="2000">
                  <a:solidFill>
                    <a:srgbClr val="0059C2"/>
                  </a:solidFill>
                  <a:latin typeface="Arial" pitchFamily="34" charset="0"/>
                </a:defRPr>
              </a:lvl6pPr>
              <a:lvl7pPr marL="2971800" indent="-228600" eaLnBrk="0" fontAlgn="base" hangingPunct="0">
                <a:spcBef>
                  <a:spcPct val="20000"/>
                </a:spcBef>
                <a:spcAft>
                  <a:spcPct val="0"/>
                </a:spcAft>
                <a:buChar char="»"/>
                <a:defRPr sz="2000">
                  <a:solidFill>
                    <a:srgbClr val="0059C2"/>
                  </a:solidFill>
                  <a:latin typeface="Arial" pitchFamily="34" charset="0"/>
                </a:defRPr>
              </a:lvl7pPr>
              <a:lvl8pPr marL="3429000" indent="-228600" eaLnBrk="0" fontAlgn="base" hangingPunct="0">
                <a:spcBef>
                  <a:spcPct val="20000"/>
                </a:spcBef>
                <a:spcAft>
                  <a:spcPct val="0"/>
                </a:spcAft>
                <a:buChar char="»"/>
                <a:defRPr sz="2000">
                  <a:solidFill>
                    <a:srgbClr val="0059C2"/>
                  </a:solidFill>
                  <a:latin typeface="Arial" pitchFamily="34" charset="0"/>
                </a:defRPr>
              </a:lvl8pPr>
              <a:lvl9pPr marL="3886200" indent="-228600" eaLnBrk="0" fontAlgn="base" hangingPunct="0">
                <a:spcBef>
                  <a:spcPct val="20000"/>
                </a:spcBef>
                <a:spcAft>
                  <a:spcPct val="0"/>
                </a:spcAft>
                <a:buChar char="»"/>
                <a:defRPr sz="2000">
                  <a:solidFill>
                    <a:srgbClr val="0059C2"/>
                  </a:solidFill>
                  <a:latin typeface="Arial" pitchFamily="34" charset="0"/>
                </a:defRPr>
              </a:lvl9pPr>
            </a:lstStyle>
            <a:p>
              <a:pPr algn="ctr" eaLnBrk="1" hangingPunct="1">
                <a:spcBef>
                  <a:spcPct val="0"/>
                </a:spcBef>
                <a:buFontTx/>
                <a:buNone/>
              </a:pPr>
              <a:endParaRPr lang="en-US" altLang="en-US" sz="1800">
                <a:solidFill>
                  <a:schemeClr val="tx1"/>
                </a:solidFill>
                <a:latin typeface="Calibri" pitchFamily="34" charset="0"/>
                <a:ea typeface="ＭＳ Ｐゴシック" pitchFamily="34" charset="-128"/>
              </a:endParaRPr>
            </a:p>
          </p:txBody>
        </p:sp>
        <p:sp>
          <p:nvSpPr>
            <p:cNvPr id="5" name="Oval 3"/>
            <p:cNvSpPr>
              <a:spLocks noChangeArrowheads="1"/>
            </p:cNvSpPr>
            <p:nvPr/>
          </p:nvSpPr>
          <p:spPr bwMode="auto">
            <a:xfrm>
              <a:off x="1824" y="1200"/>
              <a:ext cx="576" cy="576"/>
            </a:xfrm>
            <a:prstGeom prst="ellipse">
              <a:avLst/>
            </a:prstGeom>
            <a:solidFill>
              <a:schemeClr val="accent1">
                <a:alpha val="50195"/>
              </a:schemeClr>
            </a:solidFill>
            <a:ln w="76200">
              <a:solidFill>
                <a:schemeClr val="tx1"/>
              </a:solidFill>
              <a:round/>
              <a:headEnd/>
              <a:tailEnd/>
            </a:ln>
          </p:spPr>
          <p:txBody>
            <a:bodyPr wrap="none" anchor="ctr"/>
            <a:lstStyle>
              <a:lvl1pPr>
                <a:spcBef>
                  <a:spcPct val="20000"/>
                </a:spcBef>
                <a:buChar char="•"/>
                <a:defRPr sz="3200">
                  <a:solidFill>
                    <a:srgbClr val="0059C2"/>
                  </a:solidFill>
                  <a:latin typeface="Arial" pitchFamily="34" charset="0"/>
                </a:defRPr>
              </a:lvl1pPr>
              <a:lvl2pPr marL="742950" indent="-285750">
                <a:spcBef>
                  <a:spcPct val="20000"/>
                </a:spcBef>
                <a:buChar char="–"/>
                <a:defRPr sz="2800">
                  <a:solidFill>
                    <a:srgbClr val="0059C2"/>
                  </a:solidFill>
                  <a:latin typeface="Arial" pitchFamily="34" charset="0"/>
                </a:defRPr>
              </a:lvl2pPr>
              <a:lvl3pPr marL="1143000" indent="-228600">
                <a:spcBef>
                  <a:spcPct val="20000"/>
                </a:spcBef>
                <a:buChar char="•"/>
                <a:defRPr sz="2400">
                  <a:solidFill>
                    <a:srgbClr val="0059C2"/>
                  </a:solidFill>
                  <a:latin typeface="Arial" pitchFamily="34" charset="0"/>
                </a:defRPr>
              </a:lvl3pPr>
              <a:lvl4pPr marL="1600200" indent="-228600">
                <a:spcBef>
                  <a:spcPct val="20000"/>
                </a:spcBef>
                <a:buChar char="–"/>
                <a:defRPr sz="2000">
                  <a:solidFill>
                    <a:srgbClr val="0059C2"/>
                  </a:solidFill>
                  <a:latin typeface="Arial" pitchFamily="34" charset="0"/>
                </a:defRPr>
              </a:lvl4pPr>
              <a:lvl5pPr marL="2057400" indent="-228600">
                <a:spcBef>
                  <a:spcPct val="20000"/>
                </a:spcBef>
                <a:buChar char="»"/>
                <a:defRPr sz="2000">
                  <a:solidFill>
                    <a:srgbClr val="0059C2"/>
                  </a:solidFill>
                  <a:latin typeface="Arial" pitchFamily="34" charset="0"/>
                </a:defRPr>
              </a:lvl5pPr>
              <a:lvl6pPr marL="2514600" indent="-228600" eaLnBrk="0" fontAlgn="base" hangingPunct="0">
                <a:spcBef>
                  <a:spcPct val="20000"/>
                </a:spcBef>
                <a:spcAft>
                  <a:spcPct val="0"/>
                </a:spcAft>
                <a:buChar char="»"/>
                <a:defRPr sz="2000">
                  <a:solidFill>
                    <a:srgbClr val="0059C2"/>
                  </a:solidFill>
                  <a:latin typeface="Arial" pitchFamily="34" charset="0"/>
                </a:defRPr>
              </a:lvl6pPr>
              <a:lvl7pPr marL="2971800" indent="-228600" eaLnBrk="0" fontAlgn="base" hangingPunct="0">
                <a:spcBef>
                  <a:spcPct val="20000"/>
                </a:spcBef>
                <a:spcAft>
                  <a:spcPct val="0"/>
                </a:spcAft>
                <a:buChar char="»"/>
                <a:defRPr sz="2000">
                  <a:solidFill>
                    <a:srgbClr val="0059C2"/>
                  </a:solidFill>
                  <a:latin typeface="Arial" pitchFamily="34" charset="0"/>
                </a:defRPr>
              </a:lvl7pPr>
              <a:lvl8pPr marL="3429000" indent="-228600" eaLnBrk="0" fontAlgn="base" hangingPunct="0">
                <a:spcBef>
                  <a:spcPct val="20000"/>
                </a:spcBef>
                <a:spcAft>
                  <a:spcPct val="0"/>
                </a:spcAft>
                <a:buChar char="»"/>
                <a:defRPr sz="2000">
                  <a:solidFill>
                    <a:srgbClr val="0059C2"/>
                  </a:solidFill>
                  <a:latin typeface="Arial" pitchFamily="34" charset="0"/>
                </a:defRPr>
              </a:lvl8pPr>
              <a:lvl9pPr marL="3886200" indent="-228600" eaLnBrk="0" fontAlgn="base" hangingPunct="0">
                <a:spcBef>
                  <a:spcPct val="20000"/>
                </a:spcBef>
                <a:spcAft>
                  <a:spcPct val="0"/>
                </a:spcAft>
                <a:buChar char="»"/>
                <a:defRPr sz="2000">
                  <a:solidFill>
                    <a:srgbClr val="0059C2"/>
                  </a:solidFill>
                  <a:latin typeface="Arial" pitchFamily="34" charset="0"/>
                </a:defRPr>
              </a:lvl9pPr>
            </a:lstStyle>
            <a:p>
              <a:pPr algn="ctr" eaLnBrk="1" hangingPunct="1">
                <a:spcBef>
                  <a:spcPct val="0"/>
                </a:spcBef>
                <a:buFontTx/>
                <a:buNone/>
              </a:pPr>
              <a:endParaRPr lang="en-US" altLang="en-US" sz="1800">
                <a:solidFill>
                  <a:schemeClr val="tx1"/>
                </a:solidFill>
                <a:latin typeface="Calibri" pitchFamily="34" charset="0"/>
                <a:ea typeface="ＭＳ Ｐゴシック" pitchFamily="34" charset="-128"/>
              </a:endParaRPr>
            </a:p>
          </p:txBody>
        </p:sp>
        <p:sp>
          <p:nvSpPr>
            <p:cNvPr id="6" name="Oval 4"/>
            <p:cNvSpPr>
              <a:spLocks noChangeArrowheads="1"/>
            </p:cNvSpPr>
            <p:nvPr/>
          </p:nvSpPr>
          <p:spPr bwMode="auto">
            <a:xfrm>
              <a:off x="2640" y="2160"/>
              <a:ext cx="576" cy="576"/>
            </a:xfrm>
            <a:prstGeom prst="ellipse">
              <a:avLst/>
            </a:prstGeom>
            <a:solidFill>
              <a:schemeClr val="accent1">
                <a:alpha val="50195"/>
              </a:schemeClr>
            </a:solidFill>
            <a:ln w="76200">
              <a:solidFill>
                <a:schemeClr val="tx1"/>
              </a:solidFill>
              <a:round/>
              <a:headEnd/>
              <a:tailEnd/>
            </a:ln>
          </p:spPr>
          <p:txBody>
            <a:bodyPr wrap="none" anchor="ctr"/>
            <a:lstStyle>
              <a:lvl1pPr>
                <a:spcBef>
                  <a:spcPct val="20000"/>
                </a:spcBef>
                <a:buChar char="•"/>
                <a:defRPr sz="3200">
                  <a:solidFill>
                    <a:srgbClr val="0059C2"/>
                  </a:solidFill>
                  <a:latin typeface="Arial" pitchFamily="34" charset="0"/>
                </a:defRPr>
              </a:lvl1pPr>
              <a:lvl2pPr marL="742950" indent="-285750">
                <a:spcBef>
                  <a:spcPct val="20000"/>
                </a:spcBef>
                <a:buChar char="–"/>
                <a:defRPr sz="2800">
                  <a:solidFill>
                    <a:srgbClr val="0059C2"/>
                  </a:solidFill>
                  <a:latin typeface="Arial" pitchFamily="34" charset="0"/>
                </a:defRPr>
              </a:lvl2pPr>
              <a:lvl3pPr marL="1143000" indent="-228600">
                <a:spcBef>
                  <a:spcPct val="20000"/>
                </a:spcBef>
                <a:buChar char="•"/>
                <a:defRPr sz="2400">
                  <a:solidFill>
                    <a:srgbClr val="0059C2"/>
                  </a:solidFill>
                  <a:latin typeface="Arial" pitchFamily="34" charset="0"/>
                </a:defRPr>
              </a:lvl3pPr>
              <a:lvl4pPr marL="1600200" indent="-228600">
                <a:spcBef>
                  <a:spcPct val="20000"/>
                </a:spcBef>
                <a:buChar char="–"/>
                <a:defRPr sz="2000">
                  <a:solidFill>
                    <a:srgbClr val="0059C2"/>
                  </a:solidFill>
                  <a:latin typeface="Arial" pitchFamily="34" charset="0"/>
                </a:defRPr>
              </a:lvl4pPr>
              <a:lvl5pPr marL="2057400" indent="-228600">
                <a:spcBef>
                  <a:spcPct val="20000"/>
                </a:spcBef>
                <a:buChar char="»"/>
                <a:defRPr sz="2000">
                  <a:solidFill>
                    <a:srgbClr val="0059C2"/>
                  </a:solidFill>
                  <a:latin typeface="Arial" pitchFamily="34" charset="0"/>
                </a:defRPr>
              </a:lvl5pPr>
              <a:lvl6pPr marL="2514600" indent="-228600" eaLnBrk="0" fontAlgn="base" hangingPunct="0">
                <a:spcBef>
                  <a:spcPct val="20000"/>
                </a:spcBef>
                <a:spcAft>
                  <a:spcPct val="0"/>
                </a:spcAft>
                <a:buChar char="»"/>
                <a:defRPr sz="2000">
                  <a:solidFill>
                    <a:srgbClr val="0059C2"/>
                  </a:solidFill>
                  <a:latin typeface="Arial" pitchFamily="34" charset="0"/>
                </a:defRPr>
              </a:lvl6pPr>
              <a:lvl7pPr marL="2971800" indent="-228600" eaLnBrk="0" fontAlgn="base" hangingPunct="0">
                <a:spcBef>
                  <a:spcPct val="20000"/>
                </a:spcBef>
                <a:spcAft>
                  <a:spcPct val="0"/>
                </a:spcAft>
                <a:buChar char="»"/>
                <a:defRPr sz="2000">
                  <a:solidFill>
                    <a:srgbClr val="0059C2"/>
                  </a:solidFill>
                  <a:latin typeface="Arial" pitchFamily="34" charset="0"/>
                </a:defRPr>
              </a:lvl7pPr>
              <a:lvl8pPr marL="3429000" indent="-228600" eaLnBrk="0" fontAlgn="base" hangingPunct="0">
                <a:spcBef>
                  <a:spcPct val="20000"/>
                </a:spcBef>
                <a:spcAft>
                  <a:spcPct val="0"/>
                </a:spcAft>
                <a:buChar char="»"/>
                <a:defRPr sz="2000">
                  <a:solidFill>
                    <a:srgbClr val="0059C2"/>
                  </a:solidFill>
                  <a:latin typeface="Arial" pitchFamily="34" charset="0"/>
                </a:defRPr>
              </a:lvl8pPr>
              <a:lvl9pPr marL="3886200" indent="-228600" eaLnBrk="0" fontAlgn="base" hangingPunct="0">
                <a:spcBef>
                  <a:spcPct val="20000"/>
                </a:spcBef>
                <a:spcAft>
                  <a:spcPct val="0"/>
                </a:spcAft>
                <a:buChar char="»"/>
                <a:defRPr sz="2000">
                  <a:solidFill>
                    <a:srgbClr val="0059C2"/>
                  </a:solidFill>
                  <a:latin typeface="Arial" pitchFamily="34" charset="0"/>
                </a:defRPr>
              </a:lvl9pPr>
            </a:lstStyle>
            <a:p>
              <a:pPr algn="ctr" eaLnBrk="1" hangingPunct="1">
                <a:spcBef>
                  <a:spcPct val="0"/>
                </a:spcBef>
                <a:buFontTx/>
                <a:buNone/>
              </a:pPr>
              <a:endParaRPr lang="en-US" altLang="en-US" sz="1800">
                <a:solidFill>
                  <a:schemeClr val="tx1"/>
                </a:solidFill>
                <a:latin typeface="Calibri" pitchFamily="34" charset="0"/>
                <a:ea typeface="ＭＳ Ｐゴシック" pitchFamily="34" charset="-128"/>
              </a:endParaRPr>
            </a:p>
          </p:txBody>
        </p:sp>
        <p:sp>
          <p:nvSpPr>
            <p:cNvPr id="7" name="Text Box 5"/>
            <p:cNvSpPr txBox="1">
              <a:spLocks noChangeArrowheads="1"/>
            </p:cNvSpPr>
            <p:nvPr/>
          </p:nvSpPr>
          <p:spPr bwMode="auto">
            <a:xfrm>
              <a:off x="720" y="2836"/>
              <a:ext cx="60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59C2"/>
                  </a:solidFill>
                  <a:latin typeface="Arial" pitchFamily="34" charset="0"/>
                </a:defRPr>
              </a:lvl1pPr>
              <a:lvl2pPr marL="742950" indent="-285750">
                <a:spcBef>
                  <a:spcPct val="20000"/>
                </a:spcBef>
                <a:buChar char="–"/>
                <a:defRPr sz="2800">
                  <a:solidFill>
                    <a:srgbClr val="0059C2"/>
                  </a:solidFill>
                  <a:latin typeface="Arial" pitchFamily="34" charset="0"/>
                </a:defRPr>
              </a:lvl2pPr>
              <a:lvl3pPr marL="1143000" indent="-228600">
                <a:spcBef>
                  <a:spcPct val="20000"/>
                </a:spcBef>
                <a:buChar char="•"/>
                <a:defRPr sz="2400">
                  <a:solidFill>
                    <a:srgbClr val="0059C2"/>
                  </a:solidFill>
                  <a:latin typeface="Arial" pitchFamily="34" charset="0"/>
                </a:defRPr>
              </a:lvl3pPr>
              <a:lvl4pPr marL="1600200" indent="-228600">
                <a:spcBef>
                  <a:spcPct val="20000"/>
                </a:spcBef>
                <a:buChar char="–"/>
                <a:defRPr sz="2000">
                  <a:solidFill>
                    <a:srgbClr val="0059C2"/>
                  </a:solidFill>
                  <a:latin typeface="Arial" pitchFamily="34" charset="0"/>
                </a:defRPr>
              </a:lvl4pPr>
              <a:lvl5pPr marL="2057400" indent="-228600">
                <a:spcBef>
                  <a:spcPct val="20000"/>
                </a:spcBef>
                <a:buChar char="»"/>
                <a:defRPr sz="2000">
                  <a:solidFill>
                    <a:srgbClr val="0059C2"/>
                  </a:solidFill>
                  <a:latin typeface="Arial" pitchFamily="34" charset="0"/>
                </a:defRPr>
              </a:lvl5pPr>
              <a:lvl6pPr marL="2514600" indent="-228600" eaLnBrk="0" fontAlgn="base" hangingPunct="0">
                <a:spcBef>
                  <a:spcPct val="20000"/>
                </a:spcBef>
                <a:spcAft>
                  <a:spcPct val="0"/>
                </a:spcAft>
                <a:buChar char="»"/>
                <a:defRPr sz="2000">
                  <a:solidFill>
                    <a:srgbClr val="0059C2"/>
                  </a:solidFill>
                  <a:latin typeface="Arial" pitchFamily="34" charset="0"/>
                </a:defRPr>
              </a:lvl6pPr>
              <a:lvl7pPr marL="2971800" indent="-228600" eaLnBrk="0" fontAlgn="base" hangingPunct="0">
                <a:spcBef>
                  <a:spcPct val="20000"/>
                </a:spcBef>
                <a:spcAft>
                  <a:spcPct val="0"/>
                </a:spcAft>
                <a:buChar char="»"/>
                <a:defRPr sz="2000">
                  <a:solidFill>
                    <a:srgbClr val="0059C2"/>
                  </a:solidFill>
                  <a:latin typeface="Arial" pitchFamily="34" charset="0"/>
                </a:defRPr>
              </a:lvl7pPr>
              <a:lvl8pPr marL="3429000" indent="-228600" eaLnBrk="0" fontAlgn="base" hangingPunct="0">
                <a:spcBef>
                  <a:spcPct val="20000"/>
                </a:spcBef>
                <a:spcAft>
                  <a:spcPct val="0"/>
                </a:spcAft>
                <a:buChar char="»"/>
                <a:defRPr sz="2000">
                  <a:solidFill>
                    <a:srgbClr val="0059C2"/>
                  </a:solidFill>
                  <a:latin typeface="Arial" pitchFamily="34" charset="0"/>
                </a:defRPr>
              </a:lvl8pPr>
              <a:lvl9pPr marL="3886200" indent="-228600" eaLnBrk="0" fontAlgn="base" hangingPunct="0">
                <a:spcBef>
                  <a:spcPct val="20000"/>
                </a:spcBef>
                <a:spcAft>
                  <a:spcPct val="0"/>
                </a:spcAft>
                <a:buChar char="»"/>
                <a:defRPr sz="2000">
                  <a:solidFill>
                    <a:srgbClr val="0059C2"/>
                  </a:solidFill>
                  <a:latin typeface="Arial" pitchFamily="34" charset="0"/>
                </a:defRPr>
              </a:lvl9pPr>
            </a:lstStyle>
            <a:p>
              <a:pPr algn="ctr" eaLnBrk="1" hangingPunct="1">
                <a:spcBef>
                  <a:spcPct val="0"/>
                </a:spcBef>
                <a:buFontTx/>
                <a:buNone/>
              </a:pPr>
              <a:r>
                <a:rPr lang="en-US" altLang="en-US" sz="1600" b="1">
                  <a:solidFill>
                    <a:srgbClr val="99131F"/>
                  </a:solidFill>
                  <a:latin typeface="Calibri" pitchFamily="34" charset="0"/>
                  <a:ea typeface="ＭＳ Ｐゴシック" pitchFamily="34" charset="-128"/>
                </a:rPr>
                <a:t>TEACHER</a:t>
              </a:r>
              <a:endParaRPr lang="en-US" altLang="en-US" sz="1600" b="1">
                <a:solidFill>
                  <a:srgbClr val="99131F"/>
                </a:solidFill>
                <a:latin typeface="Herculanum" charset="0"/>
                <a:ea typeface="ＭＳ Ｐゴシック" pitchFamily="34" charset="-128"/>
              </a:endParaRPr>
            </a:p>
          </p:txBody>
        </p:sp>
        <p:sp>
          <p:nvSpPr>
            <p:cNvPr id="8" name="Text Box 6"/>
            <p:cNvSpPr txBox="1">
              <a:spLocks noChangeArrowheads="1"/>
            </p:cNvSpPr>
            <p:nvPr/>
          </p:nvSpPr>
          <p:spPr bwMode="auto">
            <a:xfrm>
              <a:off x="2592" y="2788"/>
              <a:ext cx="6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59C2"/>
                  </a:solidFill>
                  <a:latin typeface="Arial" pitchFamily="34" charset="0"/>
                </a:defRPr>
              </a:lvl1pPr>
              <a:lvl2pPr marL="742950" indent="-285750">
                <a:spcBef>
                  <a:spcPct val="20000"/>
                </a:spcBef>
                <a:buChar char="–"/>
                <a:defRPr sz="2800">
                  <a:solidFill>
                    <a:srgbClr val="0059C2"/>
                  </a:solidFill>
                  <a:latin typeface="Arial" pitchFamily="34" charset="0"/>
                </a:defRPr>
              </a:lvl2pPr>
              <a:lvl3pPr marL="1143000" indent="-228600">
                <a:spcBef>
                  <a:spcPct val="20000"/>
                </a:spcBef>
                <a:buChar char="•"/>
                <a:defRPr sz="2400">
                  <a:solidFill>
                    <a:srgbClr val="0059C2"/>
                  </a:solidFill>
                  <a:latin typeface="Arial" pitchFamily="34" charset="0"/>
                </a:defRPr>
              </a:lvl3pPr>
              <a:lvl4pPr marL="1600200" indent="-228600">
                <a:spcBef>
                  <a:spcPct val="20000"/>
                </a:spcBef>
                <a:buChar char="–"/>
                <a:defRPr sz="2000">
                  <a:solidFill>
                    <a:srgbClr val="0059C2"/>
                  </a:solidFill>
                  <a:latin typeface="Arial" pitchFamily="34" charset="0"/>
                </a:defRPr>
              </a:lvl4pPr>
              <a:lvl5pPr marL="2057400" indent="-228600">
                <a:spcBef>
                  <a:spcPct val="20000"/>
                </a:spcBef>
                <a:buChar char="»"/>
                <a:defRPr sz="2000">
                  <a:solidFill>
                    <a:srgbClr val="0059C2"/>
                  </a:solidFill>
                  <a:latin typeface="Arial" pitchFamily="34" charset="0"/>
                </a:defRPr>
              </a:lvl5pPr>
              <a:lvl6pPr marL="2514600" indent="-228600" eaLnBrk="0" fontAlgn="base" hangingPunct="0">
                <a:spcBef>
                  <a:spcPct val="20000"/>
                </a:spcBef>
                <a:spcAft>
                  <a:spcPct val="0"/>
                </a:spcAft>
                <a:buChar char="»"/>
                <a:defRPr sz="2000">
                  <a:solidFill>
                    <a:srgbClr val="0059C2"/>
                  </a:solidFill>
                  <a:latin typeface="Arial" pitchFamily="34" charset="0"/>
                </a:defRPr>
              </a:lvl6pPr>
              <a:lvl7pPr marL="2971800" indent="-228600" eaLnBrk="0" fontAlgn="base" hangingPunct="0">
                <a:spcBef>
                  <a:spcPct val="20000"/>
                </a:spcBef>
                <a:spcAft>
                  <a:spcPct val="0"/>
                </a:spcAft>
                <a:buChar char="»"/>
                <a:defRPr sz="2000">
                  <a:solidFill>
                    <a:srgbClr val="0059C2"/>
                  </a:solidFill>
                  <a:latin typeface="Arial" pitchFamily="34" charset="0"/>
                </a:defRPr>
              </a:lvl7pPr>
              <a:lvl8pPr marL="3429000" indent="-228600" eaLnBrk="0" fontAlgn="base" hangingPunct="0">
                <a:spcBef>
                  <a:spcPct val="20000"/>
                </a:spcBef>
                <a:spcAft>
                  <a:spcPct val="0"/>
                </a:spcAft>
                <a:buChar char="»"/>
                <a:defRPr sz="2000">
                  <a:solidFill>
                    <a:srgbClr val="0059C2"/>
                  </a:solidFill>
                  <a:latin typeface="Arial" pitchFamily="34" charset="0"/>
                </a:defRPr>
              </a:lvl8pPr>
              <a:lvl9pPr marL="3886200" indent="-228600" eaLnBrk="0" fontAlgn="base" hangingPunct="0">
                <a:spcBef>
                  <a:spcPct val="20000"/>
                </a:spcBef>
                <a:spcAft>
                  <a:spcPct val="0"/>
                </a:spcAft>
                <a:buChar char="»"/>
                <a:defRPr sz="2000">
                  <a:solidFill>
                    <a:srgbClr val="0059C2"/>
                  </a:solidFill>
                  <a:latin typeface="Arial" pitchFamily="34" charset="0"/>
                </a:defRPr>
              </a:lvl9pPr>
            </a:lstStyle>
            <a:p>
              <a:pPr algn="ctr" eaLnBrk="1" hangingPunct="1">
                <a:spcBef>
                  <a:spcPct val="0"/>
                </a:spcBef>
                <a:buFontTx/>
                <a:buNone/>
              </a:pPr>
              <a:r>
                <a:rPr lang="en-US" altLang="en-US" sz="1600" b="1">
                  <a:solidFill>
                    <a:srgbClr val="99131F"/>
                  </a:solidFill>
                  <a:latin typeface="Calibri" pitchFamily="34" charset="0"/>
                  <a:ea typeface="ＭＳ Ｐゴシック" pitchFamily="34" charset="-128"/>
                </a:rPr>
                <a:t>STUDENT</a:t>
              </a:r>
              <a:endParaRPr lang="en-US" altLang="en-US" sz="1600" b="1">
                <a:solidFill>
                  <a:srgbClr val="99131F"/>
                </a:solidFill>
                <a:latin typeface="Herculanum" charset="0"/>
                <a:ea typeface="ＭＳ Ｐゴシック" pitchFamily="34" charset="-128"/>
              </a:endParaRPr>
            </a:p>
          </p:txBody>
        </p:sp>
        <p:sp>
          <p:nvSpPr>
            <p:cNvPr id="9" name="Text Box 7"/>
            <p:cNvSpPr txBox="1">
              <a:spLocks noChangeArrowheads="1"/>
            </p:cNvSpPr>
            <p:nvPr/>
          </p:nvSpPr>
          <p:spPr bwMode="auto">
            <a:xfrm>
              <a:off x="1728" y="916"/>
              <a:ext cx="6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59C2"/>
                  </a:solidFill>
                  <a:latin typeface="Arial" pitchFamily="34" charset="0"/>
                </a:defRPr>
              </a:lvl1pPr>
              <a:lvl2pPr marL="742950" indent="-285750">
                <a:spcBef>
                  <a:spcPct val="20000"/>
                </a:spcBef>
                <a:buChar char="–"/>
                <a:defRPr sz="2800">
                  <a:solidFill>
                    <a:srgbClr val="0059C2"/>
                  </a:solidFill>
                  <a:latin typeface="Arial" pitchFamily="34" charset="0"/>
                </a:defRPr>
              </a:lvl2pPr>
              <a:lvl3pPr marL="1143000" indent="-228600">
                <a:spcBef>
                  <a:spcPct val="20000"/>
                </a:spcBef>
                <a:buChar char="•"/>
                <a:defRPr sz="2400">
                  <a:solidFill>
                    <a:srgbClr val="0059C2"/>
                  </a:solidFill>
                  <a:latin typeface="Arial" pitchFamily="34" charset="0"/>
                </a:defRPr>
              </a:lvl3pPr>
              <a:lvl4pPr marL="1600200" indent="-228600">
                <a:spcBef>
                  <a:spcPct val="20000"/>
                </a:spcBef>
                <a:buChar char="–"/>
                <a:defRPr sz="2000">
                  <a:solidFill>
                    <a:srgbClr val="0059C2"/>
                  </a:solidFill>
                  <a:latin typeface="Arial" pitchFamily="34" charset="0"/>
                </a:defRPr>
              </a:lvl4pPr>
              <a:lvl5pPr marL="2057400" indent="-228600">
                <a:spcBef>
                  <a:spcPct val="20000"/>
                </a:spcBef>
                <a:buChar char="»"/>
                <a:defRPr sz="2000">
                  <a:solidFill>
                    <a:srgbClr val="0059C2"/>
                  </a:solidFill>
                  <a:latin typeface="Arial" pitchFamily="34" charset="0"/>
                </a:defRPr>
              </a:lvl5pPr>
              <a:lvl6pPr marL="2514600" indent="-228600" eaLnBrk="0" fontAlgn="base" hangingPunct="0">
                <a:spcBef>
                  <a:spcPct val="20000"/>
                </a:spcBef>
                <a:spcAft>
                  <a:spcPct val="0"/>
                </a:spcAft>
                <a:buChar char="»"/>
                <a:defRPr sz="2000">
                  <a:solidFill>
                    <a:srgbClr val="0059C2"/>
                  </a:solidFill>
                  <a:latin typeface="Arial" pitchFamily="34" charset="0"/>
                </a:defRPr>
              </a:lvl6pPr>
              <a:lvl7pPr marL="2971800" indent="-228600" eaLnBrk="0" fontAlgn="base" hangingPunct="0">
                <a:spcBef>
                  <a:spcPct val="20000"/>
                </a:spcBef>
                <a:spcAft>
                  <a:spcPct val="0"/>
                </a:spcAft>
                <a:buChar char="»"/>
                <a:defRPr sz="2000">
                  <a:solidFill>
                    <a:srgbClr val="0059C2"/>
                  </a:solidFill>
                  <a:latin typeface="Arial" pitchFamily="34" charset="0"/>
                </a:defRPr>
              </a:lvl7pPr>
              <a:lvl8pPr marL="3429000" indent="-228600" eaLnBrk="0" fontAlgn="base" hangingPunct="0">
                <a:spcBef>
                  <a:spcPct val="20000"/>
                </a:spcBef>
                <a:spcAft>
                  <a:spcPct val="0"/>
                </a:spcAft>
                <a:buChar char="»"/>
                <a:defRPr sz="2000">
                  <a:solidFill>
                    <a:srgbClr val="0059C2"/>
                  </a:solidFill>
                  <a:latin typeface="Arial" pitchFamily="34" charset="0"/>
                </a:defRPr>
              </a:lvl8pPr>
              <a:lvl9pPr marL="3886200" indent="-228600" eaLnBrk="0" fontAlgn="base" hangingPunct="0">
                <a:spcBef>
                  <a:spcPct val="20000"/>
                </a:spcBef>
                <a:spcAft>
                  <a:spcPct val="0"/>
                </a:spcAft>
                <a:buChar char="»"/>
                <a:defRPr sz="2000">
                  <a:solidFill>
                    <a:srgbClr val="0059C2"/>
                  </a:solidFill>
                  <a:latin typeface="Arial" pitchFamily="34" charset="0"/>
                </a:defRPr>
              </a:lvl9pPr>
            </a:lstStyle>
            <a:p>
              <a:pPr algn="ctr" eaLnBrk="1" hangingPunct="1">
                <a:spcBef>
                  <a:spcPct val="0"/>
                </a:spcBef>
                <a:buFontTx/>
                <a:buNone/>
              </a:pPr>
              <a:r>
                <a:rPr lang="en-US" altLang="en-US" sz="1600" b="1">
                  <a:solidFill>
                    <a:srgbClr val="99131F"/>
                  </a:solidFill>
                  <a:latin typeface="Calibri" pitchFamily="34" charset="0"/>
                  <a:ea typeface="ＭＳ Ｐゴシック" pitchFamily="34" charset="-128"/>
                </a:rPr>
                <a:t>CONTENT</a:t>
              </a:r>
              <a:endParaRPr lang="en-US" altLang="en-US" sz="1600" b="1">
                <a:solidFill>
                  <a:srgbClr val="99131F"/>
                </a:solidFill>
                <a:latin typeface="Herculanum" charset="0"/>
                <a:ea typeface="ＭＳ Ｐゴシック" pitchFamily="34" charset="-128"/>
              </a:endParaRPr>
            </a:p>
          </p:txBody>
        </p:sp>
        <p:sp>
          <p:nvSpPr>
            <p:cNvPr id="10" name="Line 9"/>
            <p:cNvSpPr>
              <a:spLocks noChangeShapeType="1"/>
            </p:cNvSpPr>
            <p:nvPr/>
          </p:nvSpPr>
          <p:spPr bwMode="auto">
            <a:xfrm>
              <a:off x="1488" y="2448"/>
              <a:ext cx="115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11" name="Line 10"/>
            <p:cNvSpPr>
              <a:spLocks noChangeShapeType="1"/>
            </p:cNvSpPr>
            <p:nvPr/>
          </p:nvSpPr>
          <p:spPr bwMode="auto">
            <a:xfrm flipH="1">
              <a:off x="1296" y="1632"/>
              <a:ext cx="576" cy="57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12" name="Line 11"/>
            <p:cNvSpPr>
              <a:spLocks noChangeShapeType="1"/>
            </p:cNvSpPr>
            <p:nvPr/>
          </p:nvSpPr>
          <p:spPr bwMode="auto">
            <a:xfrm>
              <a:off x="2352" y="1680"/>
              <a:ext cx="480" cy="48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grpSp>
          <p:nvGrpSpPr>
            <p:cNvPr id="13" name="Group 18"/>
            <p:cNvGrpSpPr>
              <a:grpSpLocks/>
            </p:cNvGrpSpPr>
            <p:nvPr/>
          </p:nvGrpSpPr>
          <p:grpSpPr bwMode="auto">
            <a:xfrm>
              <a:off x="1632" y="1824"/>
              <a:ext cx="912" cy="528"/>
              <a:chOff x="1632" y="1824"/>
              <a:chExt cx="912" cy="528"/>
            </a:xfrm>
          </p:grpSpPr>
          <p:sp>
            <p:nvSpPr>
              <p:cNvPr id="14" name="Oval 16"/>
              <p:cNvSpPr>
                <a:spLocks noChangeArrowheads="1"/>
              </p:cNvSpPr>
              <p:nvPr/>
            </p:nvSpPr>
            <p:spPr bwMode="auto">
              <a:xfrm>
                <a:off x="1728" y="1824"/>
                <a:ext cx="720" cy="52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0059C2"/>
                    </a:solidFill>
                    <a:latin typeface="Arial" pitchFamily="34" charset="0"/>
                  </a:defRPr>
                </a:lvl1pPr>
                <a:lvl2pPr marL="742950" indent="-285750">
                  <a:spcBef>
                    <a:spcPct val="20000"/>
                  </a:spcBef>
                  <a:buChar char="–"/>
                  <a:defRPr sz="2800">
                    <a:solidFill>
                      <a:srgbClr val="0059C2"/>
                    </a:solidFill>
                    <a:latin typeface="Arial" pitchFamily="34" charset="0"/>
                  </a:defRPr>
                </a:lvl2pPr>
                <a:lvl3pPr marL="1143000" indent="-228600">
                  <a:spcBef>
                    <a:spcPct val="20000"/>
                  </a:spcBef>
                  <a:buChar char="•"/>
                  <a:defRPr sz="2400">
                    <a:solidFill>
                      <a:srgbClr val="0059C2"/>
                    </a:solidFill>
                    <a:latin typeface="Arial" pitchFamily="34" charset="0"/>
                  </a:defRPr>
                </a:lvl3pPr>
                <a:lvl4pPr marL="1600200" indent="-228600">
                  <a:spcBef>
                    <a:spcPct val="20000"/>
                  </a:spcBef>
                  <a:buChar char="–"/>
                  <a:defRPr sz="2000">
                    <a:solidFill>
                      <a:srgbClr val="0059C2"/>
                    </a:solidFill>
                    <a:latin typeface="Arial" pitchFamily="34" charset="0"/>
                  </a:defRPr>
                </a:lvl4pPr>
                <a:lvl5pPr marL="2057400" indent="-228600">
                  <a:spcBef>
                    <a:spcPct val="20000"/>
                  </a:spcBef>
                  <a:buChar char="»"/>
                  <a:defRPr sz="2000">
                    <a:solidFill>
                      <a:srgbClr val="0059C2"/>
                    </a:solidFill>
                    <a:latin typeface="Arial" pitchFamily="34" charset="0"/>
                  </a:defRPr>
                </a:lvl5pPr>
                <a:lvl6pPr marL="2514600" indent="-228600" eaLnBrk="0" fontAlgn="base" hangingPunct="0">
                  <a:spcBef>
                    <a:spcPct val="20000"/>
                  </a:spcBef>
                  <a:spcAft>
                    <a:spcPct val="0"/>
                  </a:spcAft>
                  <a:buChar char="»"/>
                  <a:defRPr sz="2000">
                    <a:solidFill>
                      <a:srgbClr val="0059C2"/>
                    </a:solidFill>
                    <a:latin typeface="Arial" pitchFamily="34" charset="0"/>
                  </a:defRPr>
                </a:lvl6pPr>
                <a:lvl7pPr marL="2971800" indent="-228600" eaLnBrk="0" fontAlgn="base" hangingPunct="0">
                  <a:spcBef>
                    <a:spcPct val="20000"/>
                  </a:spcBef>
                  <a:spcAft>
                    <a:spcPct val="0"/>
                  </a:spcAft>
                  <a:buChar char="»"/>
                  <a:defRPr sz="2000">
                    <a:solidFill>
                      <a:srgbClr val="0059C2"/>
                    </a:solidFill>
                    <a:latin typeface="Arial" pitchFamily="34" charset="0"/>
                  </a:defRPr>
                </a:lvl7pPr>
                <a:lvl8pPr marL="3429000" indent="-228600" eaLnBrk="0" fontAlgn="base" hangingPunct="0">
                  <a:spcBef>
                    <a:spcPct val="20000"/>
                  </a:spcBef>
                  <a:spcAft>
                    <a:spcPct val="0"/>
                  </a:spcAft>
                  <a:buChar char="»"/>
                  <a:defRPr sz="2000">
                    <a:solidFill>
                      <a:srgbClr val="0059C2"/>
                    </a:solidFill>
                    <a:latin typeface="Arial" pitchFamily="34" charset="0"/>
                  </a:defRPr>
                </a:lvl8pPr>
                <a:lvl9pPr marL="3886200" indent="-228600" eaLnBrk="0" fontAlgn="base" hangingPunct="0">
                  <a:spcBef>
                    <a:spcPct val="20000"/>
                  </a:spcBef>
                  <a:spcAft>
                    <a:spcPct val="0"/>
                  </a:spcAft>
                  <a:buChar char="»"/>
                  <a:defRPr sz="2000">
                    <a:solidFill>
                      <a:srgbClr val="0059C2"/>
                    </a:solidFill>
                    <a:latin typeface="Arial" pitchFamily="34" charset="0"/>
                  </a:defRPr>
                </a:lvl9pPr>
              </a:lstStyle>
              <a:p>
                <a:pPr algn="ctr" eaLnBrk="1" hangingPunct="1">
                  <a:spcBef>
                    <a:spcPct val="0"/>
                  </a:spcBef>
                  <a:buFontTx/>
                  <a:buNone/>
                </a:pPr>
                <a:endParaRPr lang="en-US" altLang="en-US" sz="1800">
                  <a:solidFill>
                    <a:schemeClr val="tx1"/>
                  </a:solidFill>
                  <a:latin typeface="Calibri" pitchFamily="34" charset="0"/>
                  <a:ea typeface="ＭＳ Ｐゴシック" pitchFamily="34" charset="-128"/>
                </a:endParaRPr>
              </a:p>
            </p:txBody>
          </p:sp>
          <p:sp>
            <p:nvSpPr>
              <p:cNvPr id="15" name="Text Box 17"/>
              <p:cNvSpPr txBox="1">
                <a:spLocks noChangeArrowheads="1"/>
              </p:cNvSpPr>
              <p:nvPr/>
            </p:nvSpPr>
            <p:spPr bwMode="auto">
              <a:xfrm>
                <a:off x="1632" y="1968"/>
                <a:ext cx="9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59C2"/>
                    </a:solidFill>
                    <a:latin typeface="Arial" pitchFamily="34" charset="0"/>
                  </a:defRPr>
                </a:lvl1pPr>
                <a:lvl2pPr marL="742950" indent="-285750">
                  <a:spcBef>
                    <a:spcPct val="20000"/>
                  </a:spcBef>
                  <a:buChar char="–"/>
                  <a:defRPr sz="2800">
                    <a:solidFill>
                      <a:srgbClr val="0059C2"/>
                    </a:solidFill>
                    <a:latin typeface="Arial" pitchFamily="34" charset="0"/>
                  </a:defRPr>
                </a:lvl2pPr>
                <a:lvl3pPr marL="1143000" indent="-228600">
                  <a:spcBef>
                    <a:spcPct val="20000"/>
                  </a:spcBef>
                  <a:buChar char="•"/>
                  <a:defRPr sz="2400">
                    <a:solidFill>
                      <a:srgbClr val="0059C2"/>
                    </a:solidFill>
                    <a:latin typeface="Arial" pitchFamily="34" charset="0"/>
                  </a:defRPr>
                </a:lvl3pPr>
                <a:lvl4pPr marL="1600200" indent="-228600">
                  <a:spcBef>
                    <a:spcPct val="20000"/>
                  </a:spcBef>
                  <a:buChar char="–"/>
                  <a:defRPr sz="2000">
                    <a:solidFill>
                      <a:srgbClr val="0059C2"/>
                    </a:solidFill>
                    <a:latin typeface="Arial" pitchFamily="34" charset="0"/>
                  </a:defRPr>
                </a:lvl4pPr>
                <a:lvl5pPr marL="2057400" indent="-228600">
                  <a:spcBef>
                    <a:spcPct val="20000"/>
                  </a:spcBef>
                  <a:buChar char="»"/>
                  <a:defRPr sz="2000">
                    <a:solidFill>
                      <a:srgbClr val="0059C2"/>
                    </a:solidFill>
                    <a:latin typeface="Arial" pitchFamily="34" charset="0"/>
                  </a:defRPr>
                </a:lvl5pPr>
                <a:lvl6pPr marL="2514600" indent="-228600" eaLnBrk="0" fontAlgn="base" hangingPunct="0">
                  <a:spcBef>
                    <a:spcPct val="20000"/>
                  </a:spcBef>
                  <a:spcAft>
                    <a:spcPct val="0"/>
                  </a:spcAft>
                  <a:buChar char="»"/>
                  <a:defRPr sz="2000">
                    <a:solidFill>
                      <a:srgbClr val="0059C2"/>
                    </a:solidFill>
                    <a:latin typeface="Arial" pitchFamily="34" charset="0"/>
                  </a:defRPr>
                </a:lvl6pPr>
                <a:lvl7pPr marL="2971800" indent="-228600" eaLnBrk="0" fontAlgn="base" hangingPunct="0">
                  <a:spcBef>
                    <a:spcPct val="20000"/>
                  </a:spcBef>
                  <a:spcAft>
                    <a:spcPct val="0"/>
                  </a:spcAft>
                  <a:buChar char="»"/>
                  <a:defRPr sz="2000">
                    <a:solidFill>
                      <a:srgbClr val="0059C2"/>
                    </a:solidFill>
                    <a:latin typeface="Arial" pitchFamily="34" charset="0"/>
                  </a:defRPr>
                </a:lvl7pPr>
                <a:lvl8pPr marL="3429000" indent="-228600" eaLnBrk="0" fontAlgn="base" hangingPunct="0">
                  <a:spcBef>
                    <a:spcPct val="20000"/>
                  </a:spcBef>
                  <a:spcAft>
                    <a:spcPct val="0"/>
                  </a:spcAft>
                  <a:buChar char="»"/>
                  <a:defRPr sz="2000">
                    <a:solidFill>
                      <a:srgbClr val="0059C2"/>
                    </a:solidFill>
                    <a:latin typeface="Arial" pitchFamily="34" charset="0"/>
                  </a:defRPr>
                </a:lvl8pPr>
                <a:lvl9pPr marL="3886200" indent="-228600" eaLnBrk="0" fontAlgn="base" hangingPunct="0">
                  <a:spcBef>
                    <a:spcPct val="20000"/>
                  </a:spcBef>
                  <a:spcAft>
                    <a:spcPct val="0"/>
                  </a:spcAft>
                  <a:buChar char="»"/>
                  <a:defRPr sz="2000">
                    <a:solidFill>
                      <a:srgbClr val="0059C2"/>
                    </a:solidFill>
                    <a:latin typeface="Arial" pitchFamily="34" charset="0"/>
                  </a:defRPr>
                </a:lvl9pPr>
              </a:lstStyle>
              <a:p>
                <a:pPr algn="ctr" eaLnBrk="1" hangingPunct="1">
                  <a:spcBef>
                    <a:spcPct val="50000"/>
                  </a:spcBef>
                  <a:buFontTx/>
                  <a:buNone/>
                </a:pPr>
                <a:r>
                  <a:rPr lang="en-US" altLang="en-US" sz="1600" b="1">
                    <a:solidFill>
                      <a:schemeClr val="tx1"/>
                    </a:solidFill>
                    <a:latin typeface="Calibri" pitchFamily="34" charset="0"/>
                    <a:ea typeface="ＭＳ Ｐゴシック" pitchFamily="34" charset="-128"/>
                  </a:rPr>
                  <a:t>TASK</a:t>
                </a:r>
              </a:p>
            </p:txBody>
          </p:sp>
        </p:grpSp>
      </p:grpSp>
      <p:sp>
        <p:nvSpPr>
          <p:cNvPr id="16" name="TextBox 15"/>
          <p:cNvSpPr txBox="1"/>
          <p:nvPr/>
        </p:nvSpPr>
        <p:spPr>
          <a:xfrm>
            <a:off x="6372200" y="2843256"/>
            <a:ext cx="1872208" cy="1754326"/>
          </a:xfrm>
          <a:prstGeom prst="rect">
            <a:avLst/>
          </a:prstGeom>
          <a:noFill/>
        </p:spPr>
        <p:txBody>
          <a:bodyPr wrap="square" rtlCol="0">
            <a:spAutoFit/>
          </a:bodyPr>
          <a:lstStyle/>
          <a:p>
            <a:r>
              <a:rPr lang="en-AU" dirty="0" smtClean="0"/>
              <a:t>The real accountability system is in the tasks that learners are asked to do</a:t>
            </a:r>
            <a:endParaRPr lang="en-AU" dirty="0"/>
          </a:p>
        </p:txBody>
      </p:sp>
      <p:sp>
        <p:nvSpPr>
          <p:cNvPr id="18" name="TextBox 17"/>
          <p:cNvSpPr txBox="1"/>
          <p:nvPr/>
        </p:nvSpPr>
        <p:spPr>
          <a:xfrm>
            <a:off x="4716016" y="18661"/>
            <a:ext cx="3384376" cy="646331"/>
          </a:xfrm>
          <a:prstGeom prst="rect">
            <a:avLst/>
          </a:prstGeom>
          <a:noFill/>
        </p:spPr>
        <p:txBody>
          <a:bodyPr wrap="square" rtlCol="0">
            <a:spAutoFit/>
          </a:bodyPr>
          <a:lstStyle/>
          <a:p>
            <a:r>
              <a:rPr lang="en-AU" sz="1200" dirty="0" smtClean="0">
                <a:solidFill>
                  <a:schemeClr val="bg1"/>
                </a:solidFill>
              </a:rPr>
              <a:t>Before IR a survey indicated that staff spent less than 5% of their time observing teaching and learning in classrooms.</a:t>
            </a:r>
            <a:endParaRPr lang="en-AU" sz="1200" dirty="0">
              <a:solidFill>
                <a:schemeClr val="bg1"/>
              </a:solidFill>
            </a:endParaRPr>
          </a:p>
        </p:txBody>
      </p:sp>
      <p:sp>
        <p:nvSpPr>
          <p:cNvPr id="19" name="TextBox 18"/>
          <p:cNvSpPr txBox="1"/>
          <p:nvPr/>
        </p:nvSpPr>
        <p:spPr>
          <a:xfrm>
            <a:off x="6451410" y="5949280"/>
            <a:ext cx="2016224" cy="507831"/>
          </a:xfrm>
          <a:prstGeom prst="rect">
            <a:avLst/>
          </a:prstGeom>
          <a:noFill/>
        </p:spPr>
        <p:txBody>
          <a:bodyPr wrap="square" rtlCol="0">
            <a:spAutoFit/>
          </a:bodyPr>
          <a:lstStyle/>
          <a:p>
            <a:r>
              <a:rPr lang="en-AU" sz="900" dirty="0" smtClean="0"/>
              <a:t>Taken from  Instructional Rounds in Education by  City, Elmore, </a:t>
            </a:r>
            <a:r>
              <a:rPr lang="en-AU" sz="900" dirty="0" err="1" smtClean="0"/>
              <a:t>Fiarman</a:t>
            </a:r>
            <a:r>
              <a:rPr lang="en-AU" sz="900" dirty="0" smtClean="0"/>
              <a:t> and  </a:t>
            </a:r>
            <a:r>
              <a:rPr lang="en-AU" sz="900" dirty="0" err="1" smtClean="0"/>
              <a:t>Tietel</a:t>
            </a:r>
            <a:r>
              <a:rPr lang="en-AU" sz="900" dirty="0" smtClean="0"/>
              <a:t>.</a:t>
            </a:r>
            <a:endParaRPr lang="en-AU" sz="900" dirty="0"/>
          </a:p>
        </p:txBody>
      </p:sp>
    </p:spTree>
    <p:extLst>
      <p:ext uri="{BB962C8B-B14F-4D97-AF65-F5344CB8AC3E}">
        <p14:creationId xmlns:p14="http://schemas.microsoft.com/office/powerpoint/2010/main" val="90520583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dirty="0" smtClean="0"/>
              <a:t>Our problem of practice from student assessment data</a:t>
            </a:r>
            <a:endParaRPr lang="en-AU" dirty="0"/>
          </a:p>
        </p:txBody>
      </p:sp>
      <p:pic>
        <p:nvPicPr>
          <p:cNvPr id="7170" name="Picture 2"/>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2923238"/>
            <a:ext cx="3419475" cy="227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4645025" y="2923238"/>
            <a:ext cx="3419475" cy="227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03648" y="5301208"/>
            <a:ext cx="6408712" cy="646331"/>
          </a:xfrm>
          <a:prstGeom prst="rect">
            <a:avLst/>
          </a:prstGeom>
          <a:noFill/>
        </p:spPr>
        <p:txBody>
          <a:bodyPr wrap="square" rtlCol="0">
            <a:spAutoFit/>
          </a:bodyPr>
          <a:lstStyle/>
          <a:p>
            <a:pPr algn="ctr"/>
            <a:r>
              <a:rPr lang="en-AU" dirty="0" smtClean="0"/>
              <a:t>Reflecting upon and synthesising the evidence of learning as a collective team</a:t>
            </a:r>
            <a:endParaRPr lang="en-AU" dirty="0">
              <a:solidFill>
                <a:schemeClr val="bg1"/>
              </a:solidFill>
            </a:endParaRPr>
          </a:p>
        </p:txBody>
      </p:sp>
      <p:sp>
        <p:nvSpPr>
          <p:cNvPr id="5" name="TextBox 4"/>
          <p:cNvSpPr txBox="1"/>
          <p:nvPr/>
        </p:nvSpPr>
        <p:spPr>
          <a:xfrm>
            <a:off x="4787144" y="18661"/>
            <a:ext cx="3313247" cy="430887"/>
          </a:xfrm>
          <a:prstGeom prst="rect">
            <a:avLst/>
          </a:prstGeom>
          <a:noFill/>
        </p:spPr>
        <p:txBody>
          <a:bodyPr wrap="square" rtlCol="0">
            <a:spAutoFit/>
          </a:bodyPr>
          <a:lstStyle/>
          <a:p>
            <a:r>
              <a:rPr lang="en-AU" sz="1100" dirty="0" smtClean="0">
                <a:solidFill>
                  <a:schemeClr val="bg1"/>
                </a:solidFill>
              </a:rPr>
              <a:t>A rich problem of practice is  directly observable and can be acted upon.</a:t>
            </a:r>
            <a:endParaRPr lang="en-AU" sz="1100" dirty="0">
              <a:solidFill>
                <a:schemeClr val="bg1"/>
              </a:solidFill>
            </a:endParaRPr>
          </a:p>
        </p:txBody>
      </p:sp>
    </p:spTree>
    <p:extLst>
      <p:ext uri="{BB962C8B-B14F-4D97-AF65-F5344CB8AC3E}">
        <p14:creationId xmlns:p14="http://schemas.microsoft.com/office/powerpoint/2010/main" val="1818491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80728"/>
            <a:ext cx="7024744" cy="757888"/>
          </a:xfrm>
        </p:spPr>
        <p:txBody>
          <a:bodyPr/>
          <a:lstStyle/>
          <a:p>
            <a:pPr algn="ctr"/>
            <a:r>
              <a:rPr lang="en-AU" dirty="0" smtClean="0"/>
              <a:t>Developing learning power</a:t>
            </a:r>
            <a:endParaRPr lang="en-AU" dirty="0"/>
          </a:p>
        </p:txBody>
      </p:sp>
      <p:pic>
        <p:nvPicPr>
          <p:cNvPr id="1024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916832"/>
            <a:ext cx="6912768"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79712" y="5629890"/>
            <a:ext cx="5472608" cy="369332"/>
          </a:xfrm>
          <a:prstGeom prst="rect">
            <a:avLst/>
          </a:prstGeom>
          <a:noFill/>
        </p:spPr>
        <p:txBody>
          <a:bodyPr wrap="square" rtlCol="0">
            <a:spAutoFit/>
          </a:bodyPr>
          <a:lstStyle/>
          <a:p>
            <a:r>
              <a:rPr lang="en-AU" dirty="0" smtClean="0"/>
              <a:t>What is the next level of work for the school?</a:t>
            </a:r>
            <a:endParaRPr lang="en-AU" dirty="0"/>
          </a:p>
        </p:txBody>
      </p:sp>
      <p:sp>
        <p:nvSpPr>
          <p:cNvPr id="4" name="TextBox 3"/>
          <p:cNvSpPr txBox="1"/>
          <p:nvPr/>
        </p:nvSpPr>
        <p:spPr>
          <a:xfrm>
            <a:off x="4716016" y="0"/>
            <a:ext cx="3240360" cy="369332"/>
          </a:xfrm>
          <a:prstGeom prst="rect">
            <a:avLst/>
          </a:prstGeom>
          <a:noFill/>
        </p:spPr>
        <p:txBody>
          <a:bodyPr wrap="square" rtlCol="0">
            <a:spAutoFit/>
          </a:bodyPr>
          <a:lstStyle/>
          <a:p>
            <a:r>
              <a:rPr lang="en-AU" dirty="0" smtClean="0">
                <a:solidFill>
                  <a:schemeClr val="bg1"/>
                </a:solidFill>
              </a:rPr>
              <a:t>Task predicts performance</a:t>
            </a:r>
            <a:endParaRPr lang="en-AU" dirty="0">
              <a:solidFill>
                <a:schemeClr val="bg1"/>
              </a:solidFill>
            </a:endParaRPr>
          </a:p>
        </p:txBody>
      </p:sp>
    </p:spTree>
    <p:extLst>
      <p:ext uri="{BB962C8B-B14F-4D97-AF65-F5344CB8AC3E}">
        <p14:creationId xmlns:p14="http://schemas.microsoft.com/office/powerpoint/2010/main" val="375845989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b="1" i="1" dirty="0" smtClean="0"/>
              <a:t>Significantly improved NAPLAN  results</a:t>
            </a:r>
            <a:endParaRPr lang="en-AU" b="1"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2324100"/>
            <a:ext cx="6696744"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88024" y="0"/>
            <a:ext cx="3168352" cy="600164"/>
          </a:xfrm>
          <a:prstGeom prst="rect">
            <a:avLst/>
          </a:prstGeom>
          <a:noFill/>
        </p:spPr>
        <p:txBody>
          <a:bodyPr wrap="square" rtlCol="0">
            <a:spAutoFit/>
          </a:bodyPr>
          <a:lstStyle/>
          <a:p>
            <a:r>
              <a:rPr lang="en-AU" sz="1100" dirty="0" smtClean="0">
                <a:solidFill>
                  <a:schemeClr val="bg1"/>
                </a:solidFill>
              </a:rPr>
              <a:t>Average results of 19%,5%,15%,22% and 15% above national  averages in reading, writing, spelling, grammar and numeracy</a:t>
            </a:r>
            <a:endParaRPr lang="en-AU" sz="1100" dirty="0">
              <a:solidFill>
                <a:schemeClr val="bg1"/>
              </a:solidFill>
            </a:endParaRPr>
          </a:p>
        </p:txBody>
      </p:sp>
    </p:spTree>
    <p:extLst>
      <p:ext uri="{BB962C8B-B14F-4D97-AF65-F5344CB8AC3E}">
        <p14:creationId xmlns:p14="http://schemas.microsoft.com/office/powerpoint/2010/main" val="175023036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Accelerated results</a:t>
            </a:r>
            <a:endParaRPr lang="en-AU" dirty="0"/>
          </a:p>
        </p:txBody>
      </p:sp>
      <p:sp>
        <p:nvSpPr>
          <p:cNvPr id="3" name="Content Placeholder 2"/>
          <p:cNvSpPr>
            <a:spLocks noGrp="1"/>
          </p:cNvSpPr>
          <p:nvPr>
            <p:ph idx="1"/>
          </p:nvPr>
        </p:nvSpPr>
        <p:spPr/>
        <p:txBody>
          <a:bodyPr>
            <a:normAutofit fontScale="92500" lnSpcReduction="10000"/>
          </a:bodyPr>
          <a:lstStyle/>
          <a:p>
            <a:endParaRPr lang="en-AU" dirty="0"/>
          </a:p>
          <a:p>
            <a:r>
              <a:rPr lang="en-AU" i="1" dirty="0" smtClean="0"/>
              <a:t>Our </a:t>
            </a:r>
            <a:r>
              <a:rPr lang="en-AU" i="1" dirty="0"/>
              <a:t>results show that both our Year 3 and Year 5 </a:t>
            </a:r>
            <a:r>
              <a:rPr lang="en-AU" i="1" dirty="0" smtClean="0"/>
              <a:t>cohorts </a:t>
            </a:r>
            <a:r>
              <a:rPr lang="en-AU" i="1" dirty="0"/>
              <a:t>achieved averages significantly above both the national and South Australian figures. </a:t>
            </a:r>
            <a:endParaRPr lang="en-AU" i="1" dirty="0" smtClean="0"/>
          </a:p>
          <a:p>
            <a:r>
              <a:rPr lang="en-AU" i="1" dirty="0" smtClean="0"/>
              <a:t>Even </a:t>
            </a:r>
            <a:r>
              <a:rPr lang="en-AU" i="1" dirty="0"/>
              <a:t>more outstanding was the fact that 100% of our Year 3 students achieved national minimum </a:t>
            </a:r>
            <a:r>
              <a:rPr lang="en-AU" i="1" dirty="0" smtClean="0"/>
              <a:t> </a:t>
            </a:r>
            <a:r>
              <a:rPr lang="en-AU" i="1" dirty="0"/>
              <a:t>benchmarks in literacy and numeracy and a band 6 out of 6 for Reading, </a:t>
            </a:r>
            <a:r>
              <a:rPr lang="en-AU" i="1" dirty="0" smtClean="0"/>
              <a:t>Spelling, </a:t>
            </a:r>
            <a:r>
              <a:rPr lang="en-AU" i="1" dirty="0"/>
              <a:t>Grammar and Punctuation . </a:t>
            </a:r>
            <a:endParaRPr lang="en-AU" dirty="0"/>
          </a:p>
        </p:txBody>
      </p:sp>
      <p:sp>
        <p:nvSpPr>
          <p:cNvPr id="4" name="TextBox 3"/>
          <p:cNvSpPr txBox="1"/>
          <p:nvPr/>
        </p:nvSpPr>
        <p:spPr>
          <a:xfrm>
            <a:off x="4788024" y="116632"/>
            <a:ext cx="3240360" cy="430887"/>
          </a:xfrm>
          <a:prstGeom prst="rect">
            <a:avLst/>
          </a:prstGeom>
          <a:noFill/>
        </p:spPr>
        <p:txBody>
          <a:bodyPr wrap="square" rtlCol="0">
            <a:spAutoFit/>
          </a:bodyPr>
          <a:lstStyle/>
          <a:p>
            <a:r>
              <a:rPr lang="en-AU" sz="1100" dirty="0" smtClean="0">
                <a:solidFill>
                  <a:schemeClr val="bg1"/>
                </a:solidFill>
              </a:rPr>
              <a:t>Four years of emergent planning leads to  results PLUS</a:t>
            </a:r>
            <a:endParaRPr lang="en-AU" sz="1100" dirty="0">
              <a:solidFill>
                <a:schemeClr val="bg1"/>
              </a:solidFill>
            </a:endParaRPr>
          </a:p>
        </p:txBody>
      </p:sp>
    </p:spTree>
    <p:extLst>
      <p:ext uri="{BB962C8B-B14F-4D97-AF65-F5344CB8AC3E}">
        <p14:creationId xmlns:p14="http://schemas.microsoft.com/office/powerpoint/2010/main" val="964497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80728"/>
            <a:ext cx="7024744" cy="829896"/>
          </a:xfrm>
        </p:spPr>
        <p:txBody>
          <a:bodyPr/>
          <a:lstStyle/>
          <a:p>
            <a:pPr algn="ctr"/>
            <a:r>
              <a:rPr lang="en-AU" dirty="0" smtClean="0"/>
              <a:t>Assuring standards</a:t>
            </a:r>
            <a:endParaRPr lang="en-AU"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3648" y="2138718"/>
            <a:ext cx="6938330" cy="3954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88024" y="116632"/>
            <a:ext cx="3240360" cy="430887"/>
          </a:xfrm>
          <a:prstGeom prst="rect">
            <a:avLst/>
          </a:prstGeom>
          <a:noFill/>
        </p:spPr>
        <p:txBody>
          <a:bodyPr wrap="square" rtlCol="0">
            <a:spAutoFit/>
          </a:bodyPr>
          <a:lstStyle/>
          <a:p>
            <a:r>
              <a:rPr lang="en-AU" sz="1100" dirty="0" smtClean="0">
                <a:solidFill>
                  <a:schemeClr val="bg1"/>
                </a:solidFill>
              </a:rPr>
              <a:t>What does our assessment data show we are good at and need to work on?</a:t>
            </a:r>
            <a:endParaRPr lang="en-AU" sz="1100" dirty="0">
              <a:solidFill>
                <a:schemeClr val="bg1"/>
              </a:solidFill>
            </a:endParaRPr>
          </a:p>
        </p:txBody>
      </p:sp>
    </p:spTree>
    <p:extLst>
      <p:ext uri="{BB962C8B-B14F-4D97-AF65-F5344CB8AC3E}">
        <p14:creationId xmlns:p14="http://schemas.microsoft.com/office/powerpoint/2010/main" val="351166291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smtClean="0"/>
              <a:t>Learners are flourishing</a:t>
            </a:r>
            <a:endParaRPr lang="en-AU" dirty="0"/>
          </a:p>
        </p:txBody>
      </p:sp>
      <p:sp>
        <p:nvSpPr>
          <p:cNvPr id="3" name="Content Placeholder 2"/>
          <p:cNvSpPr>
            <a:spLocks noGrp="1"/>
          </p:cNvSpPr>
          <p:nvPr>
            <p:ph idx="1"/>
          </p:nvPr>
        </p:nvSpPr>
        <p:spPr/>
        <p:txBody>
          <a:bodyPr/>
          <a:lstStyle/>
          <a:p>
            <a:r>
              <a:rPr lang="en-AU" dirty="0" smtClean="0"/>
              <a:t>MDI data</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636912"/>
            <a:ext cx="3657600"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68144" y="3654316"/>
            <a:ext cx="2160240" cy="369332"/>
          </a:xfrm>
          <a:prstGeom prst="rect">
            <a:avLst/>
          </a:prstGeom>
          <a:noFill/>
        </p:spPr>
        <p:txBody>
          <a:bodyPr wrap="square" rtlCol="0">
            <a:spAutoFit/>
          </a:bodyPr>
          <a:lstStyle/>
          <a:p>
            <a:r>
              <a:rPr lang="en-AU" dirty="0" smtClean="0"/>
              <a:t>Thriving</a:t>
            </a:r>
            <a:endParaRPr lang="en-AU" dirty="0"/>
          </a:p>
        </p:txBody>
      </p:sp>
      <p:sp>
        <p:nvSpPr>
          <p:cNvPr id="5" name="TextBox 4"/>
          <p:cNvSpPr txBox="1"/>
          <p:nvPr/>
        </p:nvSpPr>
        <p:spPr>
          <a:xfrm>
            <a:off x="4355976" y="4023648"/>
            <a:ext cx="1346448" cy="923330"/>
          </a:xfrm>
          <a:prstGeom prst="rect">
            <a:avLst/>
          </a:prstGeom>
          <a:noFill/>
        </p:spPr>
        <p:txBody>
          <a:bodyPr wrap="square" rtlCol="0">
            <a:spAutoFit/>
          </a:bodyPr>
          <a:lstStyle/>
          <a:p>
            <a:r>
              <a:rPr lang="en-AU" dirty="0" smtClean="0"/>
              <a:t>Medium to high wellbeing</a:t>
            </a:r>
            <a:endParaRPr lang="en-AU" dirty="0"/>
          </a:p>
        </p:txBody>
      </p:sp>
      <p:sp>
        <p:nvSpPr>
          <p:cNvPr id="6" name="TextBox 5"/>
          <p:cNvSpPr txBox="1"/>
          <p:nvPr/>
        </p:nvSpPr>
        <p:spPr>
          <a:xfrm>
            <a:off x="4118248" y="3192651"/>
            <a:ext cx="1296144" cy="646331"/>
          </a:xfrm>
          <a:prstGeom prst="rect">
            <a:avLst/>
          </a:prstGeom>
          <a:noFill/>
        </p:spPr>
        <p:txBody>
          <a:bodyPr wrap="square" rtlCol="0">
            <a:spAutoFit/>
          </a:bodyPr>
          <a:lstStyle/>
          <a:p>
            <a:r>
              <a:rPr lang="en-AU" dirty="0" smtClean="0"/>
              <a:t>Low wellbeing</a:t>
            </a:r>
            <a:endParaRPr lang="en-AU" dirty="0"/>
          </a:p>
        </p:txBody>
      </p:sp>
      <p:sp>
        <p:nvSpPr>
          <p:cNvPr id="7" name="TextBox 6"/>
          <p:cNvSpPr txBox="1"/>
          <p:nvPr/>
        </p:nvSpPr>
        <p:spPr>
          <a:xfrm>
            <a:off x="4766320" y="116632"/>
            <a:ext cx="3262064" cy="538609"/>
          </a:xfrm>
          <a:prstGeom prst="rect">
            <a:avLst/>
          </a:prstGeom>
          <a:noFill/>
        </p:spPr>
        <p:txBody>
          <a:bodyPr wrap="square" rtlCol="0">
            <a:spAutoFit/>
          </a:bodyPr>
          <a:lstStyle/>
          <a:p>
            <a:r>
              <a:rPr lang="en-AU" sz="1100" dirty="0" smtClean="0">
                <a:solidFill>
                  <a:schemeClr val="bg1"/>
                </a:solidFill>
              </a:rPr>
              <a:t>Working through a multidimensional lens  to capture the learner’s needs</a:t>
            </a:r>
            <a:r>
              <a:rPr lang="en-AU" dirty="0" smtClean="0">
                <a:solidFill>
                  <a:schemeClr val="bg1"/>
                </a:solidFill>
              </a:rPr>
              <a:t>.  </a:t>
            </a:r>
            <a:endParaRPr lang="en-AU" dirty="0">
              <a:solidFill>
                <a:schemeClr val="bg1"/>
              </a:solidFill>
            </a:endParaRPr>
          </a:p>
        </p:txBody>
      </p:sp>
    </p:spTree>
    <p:extLst>
      <p:ext uri="{BB962C8B-B14F-4D97-AF65-F5344CB8AC3E}">
        <p14:creationId xmlns:p14="http://schemas.microsoft.com/office/powerpoint/2010/main" val="14985715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dirty="0" smtClean="0"/>
              <a:t>Academic self concept and a growth mindset</a:t>
            </a:r>
            <a:endParaRPr lang="en-AU"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53751" y="2324100"/>
            <a:ext cx="3755511"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44009" y="7775"/>
            <a:ext cx="3456384" cy="646331"/>
          </a:xfrm>
          <a:prstGeom prst="rect">
            <a:avLst/>
          </a:prstGeom>
          <a:noFill/>
        </p:spPr>
        <p:txBody>
          <a:bodyPr wrap="square" rtlCol="0">
            <a:spAutoFit/>
          </a:bodyPr>
          <a:lstStyle/>
          <a:p>
            <a:r>
              <a:rPr lang="en-AU" sz="1200" dirty="0" smtClean="0">
                <a:solidFill>
                  <a:schemeClr val="bg1"/>
                </a:solidFill>
              </a:rPr>
              <a:t>This view  creates a love of learning and a resilience that is essential for great accomplishment.</a:t>
            </a:r>
            <a:endParaRPr lang="en-AU" sz="1200" dirty="0">
              <a:solidFill>
                <a:schemeClr val="bg1"/>
              </a:solidFill>
            </a:endParaRPr>
          </a:p>
        </p:txBody>
      </p:sp>
    </p:spTree>
    <p:extLst>
      <p:ext uri="{BB962C8B-B14F-4D97-AF65-F5344CB8AC3E}">
        <p14:creationId xmlns:p14="http://schemas.microsoft.com/office/powerpoint/2010/main" val="390758909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Any Questions?</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23274" b="23274"/>
          <a:stretch>
            <a:fillRect/>
          </a:stretch>
        </p:blipFill>
        <p:spPr bwMode="auto">
          <a:xfrm>
            <a:off x="1574363" y="2554481"/>
            <a:ext cx="5714286" cy="304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396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29128"/>
          </a:xfrm>
        </p:spPr>
        <p:txBody>
          <a:bodyPr>
            <a:normAutofit fontScale="90000"/>
          </a:bodyPr>
          <a:lstStyle/>
          <a:p>
            <a:pPr algn="ctr"/>
            <a:r>
              <a:rPr lang="en-US" altLang="en-US" b="1" dirty="0">
                <a:solidFill>
                  <a:schemeClr val="tx1"/>
                </a:solidFill>
                <a:latin typeface="Arabic Typesetting" pitchFamily="66" charset="-78"/>
              </a:rPr>
              <a:t>How do we get from here to there?</a:t>
            </a:r>
            <a:endParaRPr lang="en-AU" dirty="0">
              <a:solidFill>
                <a:schemeClr val="tx1"/>
              </a:solidFill>
            </a:endParaRPr>
          </a:p>
        </p:txBody>
      </p:sp>
      <p:pic>
        <p:nvPicPr>
          <p:cNvPr id="4" name="Picture 4" descr="Chalkboard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86125" y="1556792"/>
            <a:ext cx="6842259" cy="44734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4788024" y="116632"/>
            <a:ext cx="3240360" cy="523220"/>
          </a:xfrm>
          <a:prstGeom prst="rect">
            <a:avLst/>
          </a:prstGeom>
          <a:noFill/>
        </p:spPr>
        <p:txBody>
          <a:bodyPr wrap="square" rtlCol="0">
            <a:spAutoFit/>
          </a:bodyPr>
          <a:lstStyle/>
          <a:p>
            <a:r>
              <a:rPr lang="en-AU" sz="1400" dirty="0" smtClean="0">
                <a:solidFill>
                  <a:schemeClr val="bg1"/>
                </a:solidFill>
              </a:rPr>
              <a:t>68% of students in the bottom quarter, and1% in top quarter</a:t>
            </a:r>
            <a:endParaRPr lang="en-AU" sz="1400" dirty="0">
              <a:solidFill>
                <a:schemeClr val="bg1"/>
              </a:solidFill>
            </a:endParaRPr>
          </a:p>
        </p:txBody>
      </p:sp>
    </p:spTree>
    <p:extLst>
      <p:ext uri="{BB962C8B-B14F-4D97-AF65-F5344CB8AC3E}">
        <p14:creationId xmlns:p14="http://schemas.microsoft.com/office/powerpoint/2010/main" val="2204359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89168"/>
          </a:xfrm>
        </p:spPr>
        <p:txBody>
          <a:bodyPr/>
          <a:lstStyle/>
          <a:p>
            <a:pPr algn="ctr"/>
            <a:r>
              <a:rPr lang="en-AU" altLang="en-US" dirty="0">
                <a:latin typeface="Arabic Typesetting" pitchFamily="66" charset="-78"/>
              </a:rPr>
              <a:t>The underlying </a:t>
            </a:r>
            <a:r>
              <a:rPr lang="en-AU" altLang="en-US" dirty="0" smtClean="0">
                <a:latin typeface="Arabic Typesetting" pitchFamily="66" charset="-78"/>
              </a:rPr>
              <a:t>inquiry questions</a:t>
            </a:r>
            <a:r>
              <a:rPr lang="en-AU" altLang="en-US" dirty="0"/>
              <a:t>….</a:t>
            </a:r>
            <a:endParaRPr lang="en-AU" dirty="0"/>
          </a:p>
        </p:txBody>
      </p:sp>
      <p:sp>
        <p:nvSpPr>
          <p:cNvPr id="3" name="Content Placeholder 2"/>
          <p:cNvSpPr>
            <a:spLocks noGrp="1"/>
          </p:cNvSpPr>
          <p:nvPr>
            <p:ph idx="1"/>
          </p:nvPr>
        </p:nvSpPr>
        <p:spPr>
          <a:xfrm>
            <a:off x="1043492" y="2060848"/>
            <a:ext cx="6777317" cy="3771781"/>
          </a:xfrm>
        </p:spPr>
        <p:txBody>
          <a:bodyPr>
            <a:normAutofit fontScale="55000" lnSpcReduction="20000"/>
          </a:bodyPr>
          <a:lstStyle/>
          <a:p>
            <a:pPr algn="ctr">
              <a:lnSpc>
                <a:spcPct val="90000"/>
              </a:lnSpc>
            </a:pPr>
            <a:r>
              <a:rPr lang="en-AU" altLang="en-US" sz="4400" dirty="0">
                <a:latin typeface="Arabic Typesetting" pitchFamily="66" charset="-78"/>
              </a:rPr>
              <a:t>What is the state of </a:t>
            </a:r>
            <a:r>
              <a:rPr lang="en-AU" altLang="en-US" sz="4400" dirty="0" smtClean="0">
                <a:latin typeface="Arabic Typesetting" pitchFamily="66" charset="-78"/>
              </a:rPr>
              <a:t>play of learning?</a:t>
            </a:r>
            <a:endParaRPr lang="en-AU" altLang="en-US" sz="4400" dirty="0">
              <a:latin typeface="Arabic Typesetting" pitchFamily="66" charset="-78"/>
            </a:endParaRPr>
          </a:p>
          <a:p>
            <a:pPr algn="ctr">
              <a:lnSpc>
                <a:spcPct val="90000"/>
              </a:lnSpc>
            </a:pPr>
            <a:r>
              <a:rPr lang="en-AU" altLang="en-US" sz="4400" dirty="0">
                <a:latin typeface="Arabic Typesetting" pitchFamily="66" charset="-78"/>
              </a:rPr>
              <a:t>How are we </a:t>
            </a:r>
            <a:r>
              <a:rPr lang="en-AU" altLang="en-US" sz="4400" dirty="0" smtClean="0">
                <a:latin typeface="Arabic Typesetting" pitchFamily="66" charset="-78"/>
              </a:rPr>
              <a:t>going and how do we know?</a:t>
            </a:r>
            <a:endParaRPr lang="en-AU" altLang="en-US" sz="4400" dirty="0">
              <a:latin typeface="Arabic Typesetting" pitchFamily="66" charset="-78"/>
            </a:endParaRPr>
          </a:p>
          <a:p>
            <a:pPr algn="ctr">
              <a:lnSpc>
                <a:spcPct val="90000"/>
              </a:lnSpc>
            </a:pPr>
            <a:r>
              <a:rPr lang="en-AU" altLang="en-US" sz="4400" dirty="0">
                <a:latin typeface="Arabic Typesetting" pitchFamily="66" charset="-78"/>
              </a:rPr>
              <a:t>Where are we </a:t>
            </a:r>
            <a:r>
              <a:rPr lang="en-AU" altLang="en-US" sz="4400" dirty="0" smtClean="0">
                <a:latin typeface="Arabic Typesetting" pitchFamily="66" charset="-78"/>
              </a:rPr>
              <a:t>going and how will we get there?</a:t>
            </a:r>
          </a:p>
          <a:p>
            <a:pPr algn="ctr">
              <a:lnSpc>
                <a:spcPct val="90000"/>
              </a:lnSpc>
            </a:pPr>
            <a:r>
              <a:rPr lang="en-AU" altLang="en-US" sz="4400" dirty="0" smtClean="0">
                <a:latin typeface="Arabic Typesetting" pitchFamily="66" charset="-78"/>
              </a:rPr>
              <a:t>What measures/tools are we going to use to monitor progress?</a:t>
            </a:r>
            <a:endParaRPr lang="en-AU" altLang="en-US" sz="4400" dirty="0">
              <a:latin typeface="Arabic Typesetting" pitchFamily="66" charset="-78"/>
            </a:endParaRPr>
          </a:p>
          <a:p>
            <a:pPr algn="ctr">
              <a:lnSpc>
                <a:spcPct val="90000"/>
              </a:lnSpc>
            </a:pPr>
            <a:r>
              <a:rPr lang="en-AU" altLang="en-US" sz="4400" dirty="0" smtClean="0">
                <a:latin typeface="Arabic Typesetting" pitchFamily="66" charset="-78"/>
              </a:rPr>
              <a:t>What does </a:t>
            </a:r>
            <a:r>
              <a:rPr lang="en-AU" altLang="en-US" sz="4400" b="1" i="1" dirty="0" smtClean="0">
                <a:latin typeface="Arabic Typesetting" pitchFamily="66" charset="-78"/>
              </a:rPr>
              <a:t>accelerated</a:t>
            </a:r>
            <a:r>
              <a:rPr lang="en-AU" altLang="en-US" sz="4400" dirty="0" smtClean="0">
                <a:latin typeface="Arabic Typesetting" pitchFamily="66" charset="-78"/>
              </a:rPr>
              <a:t>  learning and growth look like?</a:t>
            </a:r>
          </a:p>
          <a:p>
            <a:pPr algn="ctr">
              <a:lnSpc>
                <a:spcPct val="90000"/>
              </a:lnSpc>
            </a:pPr>
            <a:r>
              <a:rPr lang="en-AU" altLang="en-US" sz="4400" dirty="0" smtClean="0">
                <a:latin typeface="Arabic Typesetting" pitchFamily="66" charset="-78"/>
              </a:rPr>
              <a:t>How will we ensure success?</a:t>
            </a:r>
          </a:p>
          <a:p>
            <a:pPr algn="ctr">
              <a:lnSpc>
                <a:spcPct val="90000"/>
              </a:lnSpc>
            </a:pPr>
            <a:r>
              <a:rPr lang="en-AU" altLang="en-US" sz="4400" dirty="0" smtClean="0">
                <a:latin typeface="Arabic Typesetting" pitchFamily="66" charset="-78"/>
              </a:rPr>
              <a:t>What have we learned?</a:t>
            </a:r>
          </a:p>
          <a:p>
            <a:pPr algn="ctr">
              <a:lnSpc>
                <a:spcPct val="90000"/>
              </a:lnSpc>
            </a:pPr>
            <a:endParaRPr lang="en-AU" altLang="en-US" sz="4400" dirty="0" smtClean="0">
              <a:latin typeface="Arabic Typesetting" pitchFamily="66" charset="-78"/>
            </a:endParaRPr>
          </a:p>
          <a:p>
            <a:pPr algn="ctr">
              <a:lnSpc>
                <a:spcPct val="90000"/>
              </a:lnSpc>
            </a:pPr>
            <a:r>
              <a:rPr lang="en-US" altLang="en-US" sz="4400" dirty="0" smtClean="0">
                <a:latin typeface="Arabic Typesetting" pitchFamily="66" charset="-78"/>
              </a:rPr>
              <a:t>To create </a:t>
            </a:r>
            <a:r>
              <a:rPr lang="en-US" altLang="en-US" sz="4400" dirty="0">
                <a:latin typeface="Arabic Typesetting" pitchFamily="66" charset="-78"/>
              </a:rPr>
              <a:t>a whole </a:t>
            </a:r>
            <a:r>
              <a:rPr lang="en-US" altLang="en-US" sz="4400" dirty="0" smtClean="0">
                <a:latin typeface="Arabic Typesetting" pitchFamily="66" charset="-78"/>
              </a:rPr>
              <a:t>school </a:t>
            </a:r>
            <a:r>
              <a:rPr lang="en-US" altLang="en-US" sz="4400" dirty="0">
                <a:latin typeface="Arabic Typesetting" pitchFamily="66" charset="-78"/>
              </a:rPr>
              <a:t>sense of purpose and </a:t>
            </a:r>
            <a:r>
              <a:rPr lang="en-US" altLang="en-US" sz="4400" dirty="0" smtClean="0">
                <a:latin typeface="Arabic Typesetting" pitchFamily="66" charset="-78"/>
              </a:rPr>
              <a:t>responsibility towards accelerating all students’ learning outcomes.</a:t>
            </a:r>
            <a:endParaRPr lang="en-AU" dirty="0"/>
          </a:p>
        </p:txBody>
      </p:sp>
      <p:sp>
        <p:nvSpPr>
          <p:cNvPr id="4" name="TextBox 3"/>
          <p:cNvSpPr txBox="1"/>
          <p:nvPr/>
        </p:nvSpPr>
        <p:spPr>
          <a:xfrm>
            <a:off x="4788024" y="3583"/>
            <a:ext cx="3312368" cy="577081"/>
          </a:xfrm>
          <a:prstGeom prst="rect">
            <a:avLst/>
          </a:prstGeom>
          <a:noFill/>
        </p:spPr>
        <p:txBody>
          <a:bodyPr wrap="square" rtlCol="0">
            <a:spAutoFit/>
          </a:bodyPr>
          <a:lstStyle/>
          <a:p>
            <a:r>
              <a:rPr lang="en-AU" sz="1050" dirty="0" smtClean="0">
                <a:solidFill>
                  <a:schemeClr val="bg1"/>
                </a:solidFill>
              </a:rPr>
              <a:t>Nobody has ever asked me for my opinion about how to improve the school – Casey, 6yrs old, 2010</a:t>
            </a:r>
            <a:endParaRPr lang="en-AU" sz="1050" dirty="0">
              <a:solidFill>
                <a:schemeClr val="bg1"/>
              </a:solidFill>
            </a:endParaRPr>
          </a:p>
        </p:txBody>
      </p:sp>
    </p:spTree>
    <p:extLst>
      <p:ext uri="{BB962C8B-B14F-4D97-AF65-F5344CB8AC3E}">
        <p14:creationId xmlns:p14="http://schemas.microsoft.com/office/powerpoint/2010/main" val="10663362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53610554"/>
              </p:ext>
            </p:extLst>
          </p:nvPr>
        </p:nvGraphicFramePr>
        <p:xfrm>
          <a:off x="1146175" y="857250"/>
          <a:ext cx="3090863" cy="5149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4709478" y="1268760"/>
            <a:ext cx="3304572" cy="2347771"/>
          </a:xfrm>
        </p:spPr>
        <p:txBody>
          <a:bodyPr>
            <a:normAutofit fontScale="90000"/>
          </a:bodyPr>
          <a:lstStyle/>
          <a:p>
            <a:r>
              <a:rPr lang="en-AU" dirty="0" smtClean="0"/>
              <a:t>Whole school  improvement</a:t>
            </a:r>
            <a:br>
              <a:rPr lang="en-AU" dirty="0" smtClean="0"/>
            </a:br>
            <a:r>
              <a:rPr lang="en-AU" dirty="0" smtClean="0"/>
              <a:t>through collective pedagogical approaches and understandings</a:t>
            </a:r>
            <a:endParaRPr lang="en-AU" dirty="0"/>
          </a:p>
        </p:txBody>
      </p:sp>
      <p:sp>
        <p:nvSpPr>
          <p:cNvPr id="4" name="Text Placeholder 3"/>
          <p:cNvSpPr>
            <a:spLocks noGrp="1"/>
          </p:cNvSpPr>
          <p:nvPr>
            <p:ph type="body" sz="half" idx="2"/>
          </p:nvPr>
        </p:nvSpPr>
        <p:spPr>
          <a:xfrm>
            <a:off x="4736592" y="3789040"/>
            <a:ext cx="3298784" cy="2016224"/>
          </a:xfrm>
        </p:spPr>
        <p:txBody>
          <a:bodyPr>
            <a:normAutofit fontScale="92500"/>
          </a:bodyPr>
          <a:lstStyle/>
          <a:p>
            <a:r>
              <a:rPr lang="en-AU" dirty="0" smtClean="0"/>
              <a:t>REAL – Reading For Learning Time</a:t>
            </a:r>
          </a:p>
          <a:p>
            <a:r>
              <a:rPr lang="en-AU" dirty="0" smtClean="0"/>
              <a:t>Maths For Learning Time</a:t>
            </a:r>
          </a:p>
          <a:p>
            <a:r>
              <a:rPr lang="en-AU" dirty="0" smtClean="0"/>
              <a:t>R-7 Three Wave Intervention</a:t>
            </a:r>
          </a:p>
          <a:p>
            <a:r>
              <a:rPr lang="en-AU" dirty="0" smtClean="0"/>
              <a:t>Assessment for Teaching and Learning</a:t>
            </a:r>
          </a:p>
          <a:p>
            <a:r>
              <a:rPr lang="en-AU" dirty="0" smtClean="0"/>
              <a:t>Learning power through redesign</a:t>
            </a:r>
          </a:p>
          <a:p>
            <a:endParaRPr lang="en-AU" dirty="0"/>
          </a:p>
        </p:txBody>
      </p:sp>
      <p:sp>
        <p:nvSpPr>
          <p:cNvPr id="2" name="TextBox 1"/>
          <p:cNvSpPr txBox="1"/>
          <p:nvPr/>
        </p:nvSpPr>
        <p:spPr>
          <a:xfrm>
            <a:off x="4788024" y="0"/>
            <a:ext cx="3240360" cy="646331"/>
          </a:xfrm>
          <a:prstGeom prst="rect">
            <a:avLst/>
          </a:prstGeom>
          <a:noFill/>
        </p:spPr>
        <p:txBody>
          <a:bodyPr wrap="square" rtlCol="0">
            <a:spAutoFit/>
          </a:bodyPr>
          <a:lstStyle/>
          <a:p>
            <a:r>
              <a:rPr lang="en-AU" sz="1200" dirty="0" smtClean="0">
                <a:solidFill>
                  <a:schemeClr val="bg1"/>
                </a:solidFill>
              </a:rPr>
              <a:t>Why do I need to visit that teacher’s class with my students? I don’t even like them - Teacher A.</a:t>
            </a:r>
            <a:endParaRPr lang="en-AU" sz="1200" dirty="0">
              <a:solidFill>
                <a:schemeClr val="bg1"/>
              </a:solidFill>
            </a:endParaRPr>
          </a:p>
        </p:txBody>
      </p:sp>
    </p:spTree>
    <p:extLst>
      <p:ext uri="{BB962C8B-B14F-4D97-AF65-F5344CB8AC3E}">
        <p14:creationId xmlns:p14="http://schemas.microsoft.com/office/powerpoint/2010/main" val="16349245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Grouping for a purpose</a:t>
            </a:r>
            <a:endParaRPr lang="en-AU" dirty="0"/>
          </a:p>
        </p:txBody>
      </p:sp>
      <p:sp>
        <p:nvSpPr>
          <p:cNvPr id="3" name="Title 2"/>
          <p:cNvSpPr>
            <a:spLocks noGrp="1"/>
          </p:cNvSpPr>
          <p:nvPr>
            <p:ph type="title"/>
          </p:nvPr>
        </p:nvSpPr>
        <p:spPr/>
        <p:txBody>
          <a:bodyPr>
            <a:normAutofit fontScale="90000"/>
          </a:bodyPr>
          <a:lstStyle/>
          <a:p>
            <a:r>
              <a:rPr lang="en-AU" dirty="0" smtClean="0"/>
              <a:t>Structural Change to improve collaborative task design and assessments of students.</a:t>
            </a:r>
            <a:endParaRPr lang="en-AU" dirty="0"/>
          </a:p>
        </p:txBody>
      </p:sp>
      <p:sp>
        <p:nvSpPr>
          <p:cNvPr id="4" name="Text Placeholder 3"/>
          <p:cNvSpPr>
            <a:spLocks noGrp="1"/>
          </p:cNvSpPr>
          <p:nvPr>
            <p:ph type="body" sz="half" idx="2"/>
          </p:nvPr>
        </p:nvSpPr>
        <p:spPr>
          <a:xfrm>
            <a:off x="4722808" y="4437112"/>
            <a:ext cx="3298784" cy="1517904"/>
          </a:xfrm>
        </p:spPr>
        <p:txBody>
          <a:bodyPr/>
          <a:lstStyle/>
          <a:p>
            <a:r>
              <a:rPr lang="en-AU" dirty="0" smtClean="0"/>
              <a:t>What are the structures and systems that enable accelerated learning?</a:t>
            </a:r>
            <a:endParaRPr lang="en-AU"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6697" y="1916832"/>
            <a:ext cx="3085484" cy="3085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860032" y="116632"/>
            <a:ext cx="3024336" cy="523220"/>
          </a:xfrm>
          <a:prstGeom prst="rect">
            <a:avLst/>
          </a:prstGeom>
          <a:noFill/>
        </p:spPr>
        <p:txBody>
          <a:bodyPr wrap="square" rtlCol="0">
            <a:spAutoFit/>
          </a:bodyPr>
          <a:lstStyle/>
          <a:p>
            <a:r>
              <a:rPr lang="en-AU" sz="1400" dirty="0" smtClean="0">
                <a:solidFill>
                  <a:schemeClr val="bg1"/>
                </a:solidFill>
              </a:rPr>
              <a:t>I am in Year 7, so why do I have to work with the Year 4’s?  Kane </a:t>
            </a:r>
            <a:endParaRPr lang="en-AU" sz="1400" dirty="0">
              <a:solidFill>
                <a:schemeClr val="bg1"/>
              </a:solidFill>
            </a:endParaRPr>
          </a:p>
        </p:txBody>
      </p:sp>
    </p:spTree>
    <p:extLst>
      <p:ext uri="{BB962C8B-B14F-4D97-AF65-F5344CB8AC3E}">
        <p14:creationId xmlns:p14="http://schemas.microsoft.com/office/powerpoint/2010/main" val="3087283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171" y="908720"/>
            <a:ext cx="7024744" cy="504056"/>
          </a:xfrm>
        </p:spPr>
        <p:txBody>
          <a:bodyPr>
            <a:normAutofit/>
          </a:bodyPr>
          <a:lstStyle/>
          <a:p>
            <a:r>
              <a:rPr lang="en-US" sz="2400" dirty="0"/>
              <a:t>What is </a:t>
            </a:r>
            <a:r>
              <a:rPr lang="en-US" sz="2400" dirty="0" smtClean="0"/>
              <a:t>Reading and </a:t>
            </a:r>
            <a:r>
              <a:rPr lang="en-US" sz="2400" dirty="0" err="1" smtClean="0"/>
              <a:t>Maths</a:t>
            </a:r>
            <a:r>
              <a:rPr lang="en-US" sz="2400" dirty="0" smtClean="0"/>
              <a:t> </a:t>
            </a:r>
            <a:r>
              <a:rPr lang="en-US" sz="2400" dirty="0"/>
              <a:t>for </a:t>
            </a:r>
            <a:r>
              <a:rPr lang="en-US" sz="2400" dirty="0" smtClean="0"/>
              <a:t>Learning?</a:t>
            </a:r>
            <a:endParaRPr lang="en-AU" sz="2400" dirty="0"/>
          </a:p>
        </p:txBody>
      </p:sp>
      <p:sp>
        <p:nvSpPr>
          <p:cNvPr id="3" name="Content Placeholder 2"/>
          <p:cNvSpPr>
            <a:spLocks noGrp="1"/>
          </p:cNvSpPr>
          <p:nvPr>
            <p:ph idx="1"/>
          </p:nvPr>
        </p:nvSpPr>
        <p:spPr>
          <a:xfrm>
            <a:off x="1037089" y="1556792"/>
            <a:ext cx="7128908" cy="4032448"/>
          </a:xfrm>
        </p:spPr>
        <p:txBody>
          <a:bodyPr>
            <a:normAutofit/>
          </a:bodyPr>
          <a:lstStyle/>
          <a:p>
            <a:r>
              <a:rPr lang="en-US" sz="1600" dirty="0"/>
              <a:t>90 minute </a:t>
            </a:r>
            <a:r>
              <a:rPr lang="en-US" sz="1600" dirty="0" smtClean="0"/>
              <a:t>explicit and intentional rigorous literacy learning experience </a:t>
            </a:r>
            <a:r>
              <a:rPr lang="en-US" sz="1600" dirty="0"/>
              <a:t>which occurs 5 days a </a:t>
            </a:r>
            <a:r>
              <a:rPr lang="en-US" sz="1600" dirty="0" smtClean="0"/>
              <a:t>week across R-7. It is research and evidence based.</a:t>
            </a:r>
            <a:endParaRPr lang="en-US" sz="1600" dirty="0"/>
          </a:p>
          <a:p>
            <a:r>
              <a:rPr lang="en-US" sz="1600" dirty="0" smtClean="0"/>
              <a:t>3-wave </a:t>
            </a:r>
            <a:r>
              <a:rPr lang="en-US" sz="1600" dirty="0"/>
              <a:t>intervention approach based on student </a:t>
            </a:r>
            <a:r>
              <a:rPr lang="en-US" sz="1600" dirty="0" smtClean="0"/>
              <a:t>qualitative and quantitative achievement data.  Students’ progress tracked and monitored fortnightly by students and staff .</a:t>
            </a:r>
          </a:p>
          <a:p>
            <a:r>
              <a:rPr lang="en-US" sz="1600" dirty="0" smtClean="0"/>
              <a:t>Students collaborate on their learning and assessment in mixed year levels. </a:t>
            </a:r>
          </a:p>
          <a:p>
            <a:r>
              <a:rPr lang="en-US" sz="1600" dirty="0" smtClean="0"/>
              <a:t>Teachers work in teams.</a:t>
            </a:r>
            <a:endParaRPr lang="en-US" sz="16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3626566"/>
            <a:ext cx="3485927" cy="246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0" y="-24882"/>
            <a:ext cx="3600400" cy="577081"/>
          </a:xfrm>
          <a:prstGeom prst="rect">
            <a:avLst/>
          </a:prstGeom>
          <a:noFill/>
        </p:spPr>
        <p:txBody>
          <a:bodyPr wrap="square" rtlCol="0">
            <a:spAutoFit/>
          </a:bodyPr>
          <a:lstStyle/>
          <a:p>
            <a:r>
              <a:rPr lang="en-AU" sz="1050" dirty="0" smtClean="0">
                <a:solidFill>
                  <a:schemeClr val="bg1"/>
                </a:solidFill>
              </a:rPr>
              <a:t>At my last school I was told that I wasn’t very good at reading. But this school has Reading For Learning  and now I know how to improve – </a:t>
            </a:r>
            <a:r>
              <a:rPr lang="en-AU" sz="1050" dirty="0" err="1" smtClean="0">
                <a:solidFill>
                  <a:schemeClr val="bg1"/>
                </a:solidFill>
              </a:rPr>
              <a:t>Tayla</a:t>
            </a:r>
            <a:r>
              <a:rPr lang="en-AU" sz="1050" dirty="0" smtClean="0">
                <a:solidFill>
                  <a:schemeClr val="bg1"/>
                </a:solidFill>
              </a:rPr>
              <a:t> P. </a:t>
            </a:r>
            <a:endParaRPr lang="en-AU" sz="1050" dirty="0">
              <a:solidFill>
                <a:schemeClr val="bg1"/>
              </a:solidFill>
            </a:endParaRPr>
          </a:p>
        </p:txBody>
      </p:sp>
    </p:spTree>
    <p:extLst>
      <p:ext uri="{BB962C8B-B14F-4D97-AF65-F5344CB8AC3E}">
        <p14:creationId xmlns:p14="http://schemas.microsoft.com/office/powerpoint/2010/main" val="23200596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45152"/>
          </a:xfrm>
        </p:spPr>
        <p:txBody>
          <a:bodyPr>
            <a:normAutofit fontScale="90000"/>
          </a:bodyPr>
          <a:lstStyle/>
          <a:p>
            <a:r>
              <a:rPr lang="en-AU" dirty="0" smtClean="0"/>
              <a:t>Quality teaching requires new learning relationships</a:t>
            </a:r>
            <a:endParaRPr lang="en-AU" dirty="0"/>
          </a:p>
        </p:txBody>
      </p:sp>
      <p:pic>
        <p:nvPicPr>
          <p:cNvPr id="7" name="Picture 2" descr="E:\Lead Teacher Application\Cassie Photos\IMG_9056.JPG"/>
          <p:cNvPicPr>
            <a:picLocks noGrp="1" noChangeAspect="1" noChangeArrowheads="1"/>
          </p:cNvPicPr>
          <p:nvPr>
            <p:ph sz="quarter" idx="13"/>
          </p:nvPr>
        </p:nvPicPr>
        <p:blipFill rotWithShape="1">
          <a:blip r:embed="rId3" cstate="email">
            <a:extLst>
              <a:ext uri="{28A0092B-C50C-407E-A947-70E740481C1C}">
                <a14:useLocalDpi xmlns:a14="http://schemas.microsoft.com/office/drawing/2010/main" val="0"/>
              </a:ext>
            </a:extLst>
          </a:blip>
          <a:srcRect l="8155" t="11413" r="6995" b="3615"/>
          <a:stretch/>
        </p:blipFill>
        <p:spPr bwMode="auto">
          <a:xfrm>
            <a:off x="1042988" y="4221088"/>
            <a:ext cx="3419475" cy="1872208"/>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descr="S:\2014 Photos\RFL\DSC01196.JPG"/>
          <p:cNvPicPr>
            <a:picLocks noGrp="1" noChangeAspect="1" noChangeArrowheads="1"/>
          </p:cNvPicPr>
          <p:nvPr>
            <p:ph sz="quarter" idx="14"/>
          </p:nvPr>
        </p:nvPicPr>
        <p:blipFill rotWithShape="1">
          <a:blip r:embed="rId4" cstate="email">
            <a:extLst>
              <a:ext uri="{28A0092B-C50C-407E-A947-70E740481C1C}">
                <a14:useLocalDpi xmlns:a14="http://schemas.microsoft.com/office/drawing/2010/main" val="0"/>
              </a:ext>
            </a:extLst>
          </a:blip>
          <a:srcRect t="5303"/>
          <a:stretch/>
        </p:blipFill>
        <p:spPr bwMode="auto">
          <a:xfrm>
            <a:off x="4594381" y="4221088"/>
            <a:ext cx="3419475" cy="18722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Photos\Reading for Learning\DSC00540.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b="7323"/>
          <a:stretch/>
        </p:blipFill>
        <p:spPr bwMode="auto">
          <a:xfrm>
            <a:off x="4644008" y="1916831"/>
            <a:ext cx="3384376" cy="21284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Photos\Reading for Learning\DSC00541.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14317" t="20000" b="4564"/>
          <a:stretch/>
        </p:blipFill>
        <p:spPr bwMode="auto">
          <a:xfrm>
            <a:off x="1001890" y="1916832"/>
            <a:ext cx="3488788" cy="21337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64111" y="5512905"/>
            <a:ext cx="3753730" cy="646331"/>
          </a:xfrm>
          <a:prstGeom prst="rect">
            <a:avLst/>
          </a:prstGeom>
          <a:noFill/>
        </p:spPr>
        <p:txBody>
          <a:bodyPr wrap="square" rtlCol="0">
            <a:spAutoFit/>
          </a:bodyPr>
          <a:lstStyle/>
          <a:p>
            <a:r>
              <a:rPr lang="en-AU" dirty="0" smtClean="0">
                <a:solidFill>
                  <a:schemeClr val="bg1"/>
                </a:solidFill>
              </a:rPr>
              <a:t>Reflective learners asking why? How? And for what purpose?</a:t>
            </a:r>
            <a:r>
              <a:rPr lang="en-AU" dirty="0" smtClean="0"/>
              <a:t>?</a:t>
            </a:r>
            <a:endParaRPr lang="en-AU" dirty="0"/>
          </a:p>
        </p:txBody>
      </p:sp>
      <p:sp>
        <p:nvSpPr>
          <p:cNvPr id="4" name="TextBox 3"/>
          <p:cNvSpPr txBox="1"/>
          <p:nvPr/>
        </p:nvSpPr>
        <p:spPr>
          <a:xfrm>
            <a:off x="1403648" y="3429000"/>
            <a:ext cx="3024336" cy="646331"/>
          </a:xfrm>
          <a:prstGeom prst="rect">
            <a:avLst/>
          </a:prstGeom>
          <a:noFill/>
        </p:spPr>
        <p:txBody>
          <a:bodyPr wrap="square" rtlCol="0">
            <a:spAutoFit/>
          </a:bodyPr>
          <a:lstStyle/>
          <a:p>
            <a:r>
              <a:rPr lang="en-AU" dirty="0" smtClean="0">
                <a:solidFill>
                  <a:schemeClr val="bg1"/>
                </a:solidFill>
              </a:rPr>
              <a:t>Students moving from adult to  self-control</a:t>
            </a:r>
            <a:endParaRPr lang="en-AU" dirty="0">
              <a:solidFill>
                <a:schemeClr val="bg1"/>
              </a:solidFill>
            </a:endParaRPr>
          </a:p>
        </p:txBody>
      </p:sp>
      <p:sp>
        <p:nvSpPr>
          <p:cNvPr id="5" name="TextBox 4"/>
          <p:cNvSpPr txBox="1"/>
          <p:nvPr/>
        </p:nvSpPr>
        <p:spPr>
          <a:xfrm>
            <a:off x="4716016" y="3429000"/>
            <a:ext cx="3096344" cy="646331"/>
          </a:xfrm>
          <a:prstGeom prst="rect">
            <a:avLst/>
          </a:prstGeom>
          <a:noFill/>
        </p:spPr>
        <p:txBody>
          <a:bodyPr wrap="square" rtlCol="0">
            <a:spAutoFit/>
          </a:bodyPr>
          <a:lstStyle/>
          <a:p>
            <a:r>
              <a:rPr lang="en-AU" dirty="0" smtClean="0">
                <a:solidFill>
                  <a:schemeClr val="bg1"/>
                </a:solidFill>
              </a:rPr>
              <a:t>Nourishing collaborative learning – vertical tutoring</a:t>
            </a:r>
            <a:endParaRPr lang="en-AU" dirty="0">
              <a:solidFill>
                <a:schemeClr val="bg1"/>
              </a:solidFill>
            </a:endParaRPr>
          </a:p>
        </p:txBody>
      </p:sp>
      <p:sp>
        <p:nvSpPr>
          <p:cNvPr id="6" name="TextBox 5"/>
          <p:cNvSpPr txBox="1"/>
          <p:nvPr/>
        </p:nvSpPr>
        <p:spPr>
          <a:xfrm>
            <a:off x="4905451" y="5511080"/>
            <a:ext cx="3056740" cy="646331"/>
          </a:xfrm>
          <a:prstGeom prst="rect">
            <a:avLst/>
          </a:prstGeom>
          <a:noFill/>
        </p:spPr>
        <p:txBody>
          <a:bodyPr wrap="square" rtlCol="0">
            <a:spAutoFit/>
          </a:bodyPr>
          <a:lstStyle/>
          <a:p>
            <a:r>
              <a:rPr lang="en-AU" dirty="0" smtClean="0">
                <a:solidFill>
                  <a:schemeClr val="bg1"/>
                </a:solidFill>
              </a:rPr>
              <a:t>Students teaching others and taking a lead role.</a:t>
            </a:r>
            <a:endParaRPr lang="en-AU" dirty="0">
              <a:solidFill>
                <a:schemeClr val="bg1"/>
              </a:solidFill>
            </a:endParaRPr>
          </a:p>
        </p:txBody>
      </p:sp>
      <p:sp>
        <p:nvSpPr>
          <p:cNvPr id="11" name="TextBox 10"/>
          <p:cNvSpPr txBox="1"/>
          <p:nvPr/>
        </p:nvSpPr>
        <p:spPr>
          <a:xfrm>
            <a:off x="4717841" y="44624"/>
            <a:ext cx="3310543" cy="600164"/>
          </a:xfrm>
          <a:prstGeom prst="rect">
            <a:avLst/>
          </a:prstGeom>
          <a:noFill/>
        </p:spPr>
        <p:txBody>
          <a:bodyPr wrap="square" rtlCol="0">
            <a:spAutoFit/>
          </a:bodyPr>
          <a:lstStyle/>
          <a:p>
            <a:r>
              <a:rPr lang="en-AU" sz="1100" dirty="0" smtClean="0">
                <a:solidFill>
                  <a:schemeClr val="bg1"/>
                </a:solidFill>
              </a:rPr>
              <a:t>Each experience is linked to  what we have learnt from what the  children are saying and doing - Staff comment</a:t>
            </a:r>
            <a:endParaRPr lang="en-AU" sz="1100" dirty="0">
              <a:solidFill>
                <a:schemeClr val="bg1"/>
              </a:solidFill>
            </a:endParaRPr>
          </a:p>
        </p:txBody>
      </p:sp>
    </p:spTree>
    <p:extLst>
      <p:ext uri="{BB962C8B-B14F-4D97-AF65-F5344CB8AC3E}">
        <p14:creationId xmlns:p14="http://schemas.microsoft.com/office/powerpoint/2010/main" val="31967823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400" dirty="0" smtClean="0"/>
              <a:t>Intervention is a pedagogical process, not  a package of materials off the shelf</a:t>
            </a:r>
            <a:endParaRPr lang="en-AU" sz="2400" dirty="0"/>
          </a:p>
        </p:txBody>
      </p:sp>
      <p:sp>
        <p:nvSpPr>
          <p:cNvPr id="3" name="Content Placeholder 2"/>
          <p:cNvSpPr>
            <a:spLocks noGrp="1"/>
          </p:cNvSpPr>
          <p:nvPr>
            <p:ph idx="1"/>
          </p:nvPr>
        </p:nvSpPr>
        <p:spPr/>
        <p:txBody>
          <a:bodyPr>
            <a:normAutofit fontScale="92500" lnSpcReduction="10000"/>
          </a:bodyPr>
          <a:lstStyle/>
          <a:p>
            <a:r>
              <a:rPr lang="en-US" b="1" dirty="0">
                <a:solidFill>
                  <a:schemeClr val="accent6">
                    <a:lumMod val="50000"/>
                  </a:schemeClr>
                </a:solidFill>
              </a:rPr>
              <a:t>Wave 1: </a:t>
            </a:r>
            <a:r>
              <a:rPr lang="en-US" b="1" dirty="0" smtClean="0">
                <a:solidFill>
                  <a:schemeClr val="accent6">
                    <a:lumMod val="50000"/>
                  </a:schemeClr>
                </a:solidFill>
              </a:rPr>
              <a:t>Evidence based high quality pedagogy, stretch in learning and student assessment and independent learning.</a:t>
            </a:r>
            <a:endParaRPr lang="en-US" b="1" dirty="0"/>
          </a:p>
          <a:p>
            <a:r>
              <a:rPr lang="en-US" b="1" dirty="0">
                <a:solidFill>
                  <a:schemeClr val="accent6">
                    <a:lumMod val="75000"/>
                  </a:schemeClr>
                </a:solidFill>
              </a:rPr>
              <a:t>Wave 2: </a:t>
            </a:r>
            <a:r>
              <a:rPr lang="en-US" b="1" dirty="0" smtClean="0">
                <a:solidFill>
                  <a:schemeClr val="accent6">
                    <a:lumMod val="75000"/>
                  </a:schemeClr>
                </a:solidFill>
              </a:rPr>
              <a:t>Evidence based, small group instruction implemented with fidelity. Data management system to track students weekly.   </a:t>
            </a:r>
            <a:endParaRPr lang="en-US" b="1" dirty="0"/>
          </a:p>
          <a:p>
            <a:r>
              <a:rPr lang="en-US" b="1" dirty="0">
                <a:solidFill>
                  <a:schemeClr val="accent6"/>
                </a:solidFill>
              </a:rPr>
              <a:t>Wave 3: </a:t>
            </a:r>
            <a:r>
              <a:rPr lang="en-US" b="1" dirty="0" smtClean="0">
                <a:solidFill>
                  <a:schemeClr val="accent6"/>
                </a:solidFill>
              </a:rPr>
              <a:t>Intensive, targeted individual/small group learning and close monitoring based on one plan goals. </a:t>
            </a:r>
            <a:endParaRPr lang="en-AU" dirty="0"/>
          </a:p>
          <a:p>
            <a:endParaRPr lang="en-AU" dirty="0"/>
          </a:p>
        </p:txBody>
      </p:sp>
      <p:sp>
        <p:nvSpPr>
          <p:cNvPr id="4" name="TextBox 3"/>
          <p:cNvSpPr txBox="1"/>
          <p:nvPr/>
        </p:nvSpPr>
        <p:spPr>
          <a:xfrm>
            <a:off x="4716016" y="0"/>
            <a:ext cx="3384376" cy="600164"/>
          </a:xfrm>
          <a:prstGeom prst="rect">
            <a:avLst/>
          </a:prstGeom>
          <a:noFill/>
        </p:spPr>
        <p:txBody>
          <a:bodyPr wrap="square" rtlCol="0">
            <a:spAutoFit/>
          </a:bodyPr>
          <a:lstStyle/>
          <a:p>
            <a:r>
              <a:rPr lang="en-AU" sz="1100" dirty="0" smtClean="0">
                <a:solidFill>
                  <a:schemeClr val="bg1"/>
                </a:solidFill>
              </a:rPr>
              <a:t>My goal is to move into wave 1 and so I have broken down what I need to work upon - Chelsea</a:t>
            </a:r>
            <a:endParaRPr lang="en-AU" dirty="0"/>
          </a:p>
        </p:txBody>
      </p:sp>
    </p:spTree>
    <p:extLst>
      <p:ext uri="{BB962C8B-B14F-4D97-AF65-F5344CB8AC3E}">
        <p14:creationId xmlns:p14="http://schemas.microsoft.com/office/powerpoint/2010/main" val="1984946111"/>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959</TotalTime>
  <Words>2788</Words>
  <Application>Microsoft Office PowerPoint</Application>
  <PresentationFormat>On-screen Show (4:3)</PresentationFormat>
  <Paragraphs>314</Paragraphs>
  <Slides>29</Slides>
  <Notes>19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Austin</vt:lpstr>
      <vt:lpstr>Accelerated whole-school change through student evidence @  Mount Barker South Primary School</vt:lpstr>
      <vt:lpstr>Who are our children and families and what cultural capital do they bring to our learning environment?</vt:lpstr>
      <vt:lpstr>How do we get from here to there?</vt:lpstr>
      <vt:lpstr>The underlying inquiry questions….</vt:lpstr>
      <vt:lpstr>Whole school  improvement through collective pedagogical approaches and understandings</vt:lpstr>
      <vt:lpstr>Structural Change to improve collaborative task design and assessments of students.</vt:lpstr>
      <vt:lpstr>What is Reading and Maths for Learning?</vt:lpstr>
      <vt:lpstr>Quality teaching requires new learning relationships</vt:lpstr>
      <vt:lpstr>Intervention is a pedagogical process, not  a package of materials off the shelf</vt:lpstr>
      <vt:lpstr>Robust and responsive Intervention for all learners.</vt:lpstr>
      <vt:lpstr>How well does the  school extend students and support those experiencing difficulties?</vt:lpstr>
      <vt:lpstr>Instructional  Change</vt:lpstr>
      <vt:lpstr>No hitchhiking allowed</vt:lpstr>
      <vt:lpstr>Assessment for teaching</vt:lpstr>
      <vt:lpstr>To what extent do teachers use data and information to inform their planning and instruction?</vt:lpstr>
      <vt:lpstr>Whole school critical commitments</vt:lpstr>
      <vt:lpstr>What do we do to establish and communicate learning goals, track progress and celebrate success?</vt:lpstr>
      <vt:lpstr>One Plans and Goal Setting</vt:lpstr>
      <vt:lpstr>Students know where they are going and how to get there. </vt:lpstr>
      <vt:lpstr>Cultural change is difficult and takes resilience.</vt:lpstr>
      <vt:lpstr>Improvement in student learning through a focus on the Instructional Core</vt:lpstr>
      <vt:lpstr>Our problem of practice from student assessment data</vt:lpstr>
      <vt:lpstr>Developing learning power</vt:lpstr>
      <vt:lpstr>Significantly improved NAPLAN  results</vt:lpstr>
      <vt:lpstr>Accelerated results</vt:lpstr>
      <vt:lpstr>Assuring standards</vt:lpstr>
      <vt:lpstr>Learners are flourishing</vt:lpstr>
      <vt:lpstr>Academic self concept and a growth mindset</vt:lpstr>
      <vt:lpstr>Any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Accelerated whole school change at Mount Barker South</dc:title>
  <dc:creator>Trent &amp; Catherine</dc:creator>
  <cp:lastModifiedBy>Administrator</cp:lastModifiedBy>
  <cp:revision>86</cp:revision>
  <dcterms:created xsi:type="dcterms:W3CDTF">2015-04-30T03:04:18Z</dcterms:created>
  <dcterms:modified xsi:type="dcterms:W3CDTF">2015-05-17T05:58:24Z</dcterms:modified>
</cp:coreProperties>
</file>